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3" r:id="rId5"/>
    <p:sldMasterId id="2147483675" r:id="rId6"/>
  </p:sldMasterIdLst>
  <p:notesMasterIdLst>
    <p:notesMasterId r:id="rId16"/>
  </p:notesMasterIdLst>
  <p:sldIdLst>
    <p:sldId id="298" r:id="rId7"/>
    <p:sldId id="299" r:id="rId8"/>
    <p:sldId id="300" r:id="rId9"/>
    <p:sldId id="470" r:id="rId10"/>
    <p:sldId id="338" r:id="rId11"/>
    <p:sldId id="309" r:id="rId12"/>
    <p:sldId id="329" r:id="rId13"/>
    <p:sldId id="335" r:id="rId14"/>
    <p:sldId id="337" r:id="rId15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22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F70899-6801-441D-B9C5-FAD06086C116}" v="2" dt="2021-03-10T13:07:33.8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1" autoAdjust="0"/>
    <p:restoredTop sz="96327" autoAdjust="0"/>
  </p:normalViewPr>
  <p:slideViewPr>
    <p:cSldViewPr snapToGrid="0">
      <p:cViewPr varScale="1">
        <p:scale>
          <a:sx n="87" d="100"/>
          <a:sy n="87" d="100"/>
        </p:scale>
        <p:origin x="6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4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en AUBERT" userId="5f97513e-d464-4fa0-bc73-7b51b0c72dfa" providerId="ADAL" clId="{FBF70899-6801-441D-B9C5-FAD06086C116}"/>
    <pc:docChg chg="delSld">
      <pc:chgData name="Damien AUBERT" userId="5f97513e-d464-4fa0-bc73-7b51b0c72dfa" providerId="ADAL" clId="{FBF70899-6801-441D-B9C5-FAD06086C116}" dt="2021-03-09T22:16:18.857" v="11" actId="47"/>
      <pc:docMkLst>
        <pc:docMk/>
      </pc:docMkLst>
      <pc:sldChg chg="del">
        <pc:chgData name="Damien AUBERT" userId="5f97513e-d464-4fa0-bc73-7b51b0c72dfa" providerId="ADAL" clId="{FBF70899-6801-441D-B9C5-FAD06086C116}" dt="2021-03-09T22:12:58.121" v="0" actId="47"/>
        <pc:sldMkLst>
          <pc:docMk/>
          <pc:sldMk cId="2796685720" sldId="260"/>
        </pc:sldMkLst>
      </pc:sldChg>
      <pc:sldChg chg="del">
        <pc:chgData name="Damien AUBERT" userId="5f97513e-d464-4fa0-bc73-7b51b0c72dfa" providerId="ADAL" clId="{FBF70899-6801-441D-B9C5-FAD06086C116}" dt="2021-03-09T22:13:13.704" v="2" actId="47"/>
        <pc:sldMkLst>
          <pc:docMk/>
          <pc:sldMk cId="113873043" sldId="302"/>
        </pc:sldMkLst>
      </pc:sldChg>
      <pc:sldChg chg="del">
        <pc:chgData name="Damien AUBERT" userId="5f97513e-d464-4fa0-bc73-7b51b0c72dfa" providerId="ADAL" clId="{FBF70899-6801-441D-B9C5-FAD06086C116}" dt="2021-03-09T22:13:10.711" v="1" actId="47"/>
        <pc:sldMkLst>
          <pc:docMk/>
          <pc:sldMk cId="2909059376" sldId="303"/>
        </pc:sldMkLst>
      </pc:sldChg>
      <pc:sldChg chg="del">
        <pc:chgData name="Damien AUBERT" userId="5f97513e-d464-4fa0-bc73-7b51b0c72dfa" providerId="ADAL" clId="{FBF70899-6801-441D-B9C5-FAD06086C116}" dt="2021-03-09T22:13:24.003" v="3" actId="47"/>
        <pc:sldMkLst>
          <pc:docMk/>
          <pc:sldMk cId="1009700434" sldId="305"/>
        </pc:sldMkLst>
      </pc:sldChg>
      <pc:sldChg chg="del">
        <pc:chgData name="Damien AUBERT" userId="5f97513e-d464-4fa0-bc73-7b51b0c72dfa" providerId="ADAL" clId="{FBF70899-6801-441D-B9C5-FAD06086C116}" dt="2021-03-09T22:13:24.503" v="4" actId="47"/>
        <pc:sldMkLst>
          <pc:docMk/>
          <pc:sldMk cId="755419002" sldId="306"/>
        </pc:sldMkLst>
      </pc:sldChg>
      <pc:sldChg chg="del">
        <pc:chgData name="Damien AUBERT" userId="5f97513e-d464-4fa0-bc73-7b51b0c72dfa" providerId="ADAL" clId="{FBF70899-6801-441D-B9C5-FAD06086C116}" dt="2021-03-09T22:13:44.053" v="5" actId="47"/>
        <pc:sldMkLst>
          <pc:docMk/>
          <pc:sldMk cId="99277861" sldId="310"/>
        </pc:sldMkLst>
      </pc:sldChg>
      <pc:sldChg chg="del">
        <pc:chgData name="Damien AUBERT" userId="5f97513e-d464-4fa0-bc73-7b51b0c72dfa" providerId="ADAL" clId="{FBF70899-6801-441D-B9C5-FAD06086C116}" dt="2021-03-09T22:13:46.201" v="6" actId="47"/>
        <pc:sldMkLst>
          <pc:docMk/>
          <pc:sldMk cId="2218160958" sldId="311"/>
        </pc:sldMkLst>
      </pc:sldChg>
      <pc:sldChg chg="del">
        <pc:chgData name="Damien AUBERT" userId="5f97513e-d464-4fa0-bc73-7b51b0c72dfa" providerId="ADAL" clId="{FBF70899-6801-441D-B9C5-FAD06086C116}" dt="2021-03-09T22:14:26.268" v="7" actId="47"/>
        <pc:sldMkLst>
          <pc:docMk/>
          <pc:sldMk cId="2730664738" sldId="316"/>
        </pc:sldMkLst>
      </pc:sldChg>
      <pc:sldChg chg="del">
        <pc:chgData name="Damien AUBERT" userId="5f97513e-d464-4fa0-bc73-7b51b0c72dfa" providerId="ADAL" clId="{FBF70899-6801-441D-B9C5-FAD06086C116}" dt="2021-03-09T22:14:26.268" v="7" actId="47"/>
        <pc:sldMkLst>
          <pc:docMk/>
          <pc:sldMk cId="2075322753" sldId="317"/>
        </pc:sldMkLst>
      </pc:sldChg>
      <pc:sldChg chg="del">
        <pc:chgData name="Damien AUBERT" userId="5f97513e-d464-4fa0-bc73-7b51b0c72dfa" providerId="ADAL" clId="{FBF70899-6801-441D-B9C5-FAD06086C116}" dt="2021-03-09T22:14:26.268" v="7" actId="47"/>
        <pc:sldMkLst>
          <pc:docMk/>
          <pc:sldMk cId="2500805697" sldId="319"/>
        </pc:sldMkLst>
      </pc:sldChg>
      <pc:sldChg chg="del">
        <pc:chgData name="Damien AUBERT" userId="5f97513e-d464-4fa0-bc73-7b51b0c72dfa" providerId="ADAL" clId="{FBF70899-6801-441D-B9C5-FAD06086C116}" dt="2021-03-09T22:14:26.268" v="7" actId="47"/>
        <pc:sldMkLst>
          <pc:docMk/>
          <pc:sldMk cId="2939582777" sldId="320"/>
        </pc:sldMkLst>
      </pc:sldChg>
      <pc:sldChg chg="del">
        <pc:chgData name="Damien AUBERT" userId="5f97513e-d464-4fa0-bc73-7b51b0c72dfa" providerId="ADAL" clId="{FBF70899-6801-441D-B9C5-FAD06086C116}" dt="2021-03-09T22:14:26.268" v="7" actId="47"/>
        <pc:sldMkLst>
          <pc:docMk/>
          <pc:sldMk cId="2608982535" sldId="322"/>
        </pc:sldMkLst>
      </pc:sldChg>
      <pc:sldChg chg="del">
        <pc:chgData name="Damien AUBERT" userId="5f97513e-d464-4fa0-bc73-7b51b0c72dfa" providerId="ADAL" clId="{FBF70899-6801-441D-B9C5-FAD06086C116}" dt="2021-03-09T22:14:26.268" v="7" actId="47"/>
        <pc:sldMkLst>
          <pc:docMk/>
          <pc:sldMk cId="3439878488" sldId="323"/>
        </pc:sldMkLst>
      </pc:sldChg>
      <pc:sldChg chg="del">
        <pc:chgData name="Damien AUBERT" userId="5f97513e-d464-4fa0-bc73-7b51b0c72dfa" providerId="ADAL" clId="{FBF70899-6801-441D-B9C5-FAD06086C116}" dt="2021-03-09T22:14:26.268" v="7" actId="47"/>
        <pc:sldMkLst>
          <pc:docMk/>
          <pc:sldMk cId="327799045" sldId="324"/>
        </pc:sldMkLst>
      </pc:sldChg>
      <pc:sldChg chg="del">
        <pc:chgData name="Damien AUBERT" userId="5f97513e-d464-4fa0-bc73-7b51b0c72dfa" providerId="ADAL" clId="{FBF70899-6801-441D-B9C5-FAD06086C116}" dt="2021-03-09T22:14:26.268" v="7" actId="47"/>
        <pc:sldMkLst>
          <pc:docMk/>
          <pc:sldMk cId="2396395849" sldId="325"/>
        </pc:sldMkLst>
      </pc:sldChg>
      <pc:sldChg chg="del">
        <pc:chgData name="Damien AUBERT" userId="5f97513e-d464-4fa0-bc73-7b51b0c72dfa" providerId="ADAL" clId="{FBF70899-6801-441D-B9C5-FAD06086C116}" dt="2021-03-09T22:14:26.268" v="7" actId="47"/>
        <pc:sldMkLst>
          <pc:docMk/>
          <pc:sldMk cId="3505463233" sldId="327"/>
        </pc:sldMkLst>
      </pc:sldChg>
      <pc:sldChg chg="del">
        <pc:chgData name="Damien AUBERT" userId="5f97513e-d464-4fa0-bc73-7b51b0c72dfa" providerId="ADAL" clId="{FBF70899-6801-441D-B9C5-FAD06086C116}" dt="2021-03-09T22:14:26.268" v="7" actId="47"/>
        <pc:sldMkLst>
          <pc:docMk/>
          <pc:sldMk cId="1656873636" sldId="328"/>
        </pc:sldMkLst>
      </pc:sldChg>
      <pc:sldChg chg="del">
        <pc:chgData name="Damien AUBERT" userId="5f97513e-d464-4fa0-bc73-7b51b0c72dfa" providerId="ADAL" clId="{FBF70899-6801-441D-B9C5-FAD06086C116}" dt="2021-03-09T22:14:33.086" v="8" actId="47"/>
        <pc:sldMkLst>
          <pc:docMk/>
          <pc:sldMk cId="482845612" sldId="330"/>
        </pc:sldMkLst>
      </pc:sldChg>
      <pc:sldChg chg="del">
        <pc:chgData name="Damien AUBERT" userId="5f97513e-d464-4fa0-bc73-7b51b0c72dfa" providerId="ADAL" clId="{FBF70899-6801-441D-B9C5-FAD06086C116}" dt="2021-03-09T22:14:34.924" v="9" actId="47"/>
        <pc:sldMkLst>
          <pc:docMk/>
          <pc:sldMk cId="99902937" sldId="331"/>
        </pc:sldMkLst>
      </pc:sldChg>
      <pc:sldChg chg="del">
        <pc:chgData name="Damien AUBERT" userId="5f97513e-d464-4fa0-bc73-7b51b0c72dfa" providerId="ADAL" clId="{FBF70899-6801-441D-B9C5-FAD06086C116}" dt="2021-03-09T22:14:49.387" v="10" actId="47"/>
        <pc:sldMkLst>
          <pc:docMk/>
          <pc:sldMk cId="2007707230" sldId="332"/>
        </pc:sldMkLst>
      </pc:sldChg>
      <pc:sldChg chg="del">
        <pc:chgData name="Damien AUBERT" userId="5f97513e-d464-4fa0-bc73-7b51b0c72dfa" providerId="ADAL" clId="{FBF70899-6801-441D-B9C5-FAD06086C116}" dt="2021-03-09T22:16:18.857" v="11" actId="47"/>
        <pc:sldMkLst>
          <pc:docMk/>
          <pc:sldMk cId="848211659" sldId="333"/>
        </pc:sldMkLst>
      </pc:sldChg>
      <pc:sldChg chg="del">
        <pc:chgData name="Damien AUBERT" userId="5f97513e-d464-4fa0-bc73-7b51b0c72dfa" providerId="ADAL" clId="{FBF70899-6801-441D-B9C5-FAD06086C116}" dt="2021-03-09T22:14:49.387" v="10" actId="47"/>
        <pc:sldMkLst>
          <pc:docMk/>
          <pc:sldMk cId="214761692" sldId="334"/>
        </pc:sldMkLst>
      </pc:sldChg>
      <pc:sldChg chg="del">
        <pc:chgData name="Damien AUBERT" userId="5f97513e-d464-4fa0-bc73-7b51b0c72dfa" providerId="ADAL" clId="{FBF70899-6801-441D-B9C5-FAD06086C116}" dt="2021-03-09T22:14:49.387" v="10" actId="47"/>
        <pc:sldMkLst>
          <pc:docMk/>
          <pc:sldMk cId="3793389786" sldId="462"/>
        </pc:sldMkLst>
      </pc:sldChg>
      <pc:sldChg chg="del">
        <pc:chgData name="Damien AUBERT" userId="5f97513e-d464-4fa0-bc73-7b51b0c72dfa" providerId="ADAL" clId="{FBF70899-6801-441D-B9C5-FAD06086C116}" dt="2021-03-09T22:14:26.268" v="7" actId="47"/>
        <pc:sldMkLst>
          <pc:docMk/>
          <pc:sldMk cId="3934685407" sldId="465"/>
        </pc:sldMkLst>
      </pc:sldChg>
      <pc:sldChg chg="del">
        <pc:chgData name="Damien AUBERT" userId="5f97513e-d464-4fa0-bc73-7b51b0c72dfa" providerId="ADAL" clId="{FBF70899-6801-441D-B9C5-FAD06086C116}" dt="2021-03-09T22:14:26.268" v="7" actId="47"/>
        <pc:sldMkLst>
          <pc:docMk/>
          <pc:sldMk cId="1502800034" sldId="466"/>
        </pc:sldMkLst>
      </pc:sldChg>
      <pc:sldChg chg="del">
        <pc:chgData name="Damien AUBERT" userId="5f97513e-d464-4fa0-bc73-7b51b0c72dfa" providerId="ADAL" clId="{FBF70899-6801-441D-B9C5-FAD06086C116}" dt="2021-03-09T22:14:49.387" v="10" actId="47"/>
        <pc:sldMkLst>
          <pc:docMk/>
          <pc:sldMk cId="4153887270" sldId="469"/>
        </pc:sldMkLst>
      </pc:sldChg>
      <pc:sldChg chg="del">
        <pc:chgData name="Damien AUBERT" userId="5f97513e-d464-4fa0-bc73-7b51b0c72dfa" providerId="ADAL" clId="{FBF70899-6801-441D-B9C5-FAD06086C116}" dt="2021-03-09T22:14:49.387" v="10" actId="47"/>
        <pc:sldMkLst>
          <pc:docMk/>
          <pc:sldMk cId="911660123" sldId="471"/>
        </pc:sldMkLst>
      </pc:sldChg>
      <pc:sldChg chg="del">
        <pc:chgData name="Damien AUBERT" userId="5f97513e-d464-4fa0-bc73-7b51b0c72dfa" providerId="ADAL" clId="{FBF70899-6801-441D-B9C5-FAD06086C116}" dt="2021-03-09T22:14:49.387" v="10" actId="47"/>
        <pc:sldMkLst>
          <pc:docMk/>
          <pc:sldMk cId="44012597" sldId="472"/>
        </pc:sldMkLst>
      </pc:sldChg>
      <pc:sldChg chg="del">
        <pc:chgData name="Damien AUBERT" userId="5f97513e-d464-4fa0-bc73-7b51b0c72dfa" providerId="ADAL" clId="{FBF70899-6801-441D-B9C5-FAD06086C116}" dt="2021-03-09T22:14:49.387" v="10" actId="47"/>
        <pc:sldMkLst>
          <pc:docMk/>
          <pc:sldMk cId="3505414201" sldId="473"/>
        </pc:sldMkLst>
      </pc:sldChg>
      <pc:sldChg chg="del">
        <pc:chgData name="Damien AUBERT" userId="5f97513e-d464-4fa0-bc73-7b51b0c72dfa" providerId="ADAL" clId="{FBF70899-6801-441D-B9C5-FAD06086C116}" dt="2021-03-09T22:14:49.387" v="10" actId="47"/>
        <pc:sldMkLst>
          <pc:docMk/>
          <pc:sldMk cId="1272141887" sldId="474"/>
        </pc:sldMkLst>
      </pc:sldChg>
      <pc:sldChg chg="del">
        <pc:chgData name="Damien AUBERT" userId="5f97513e-d464-4fa0-bc73-7b51b0c72dfa" providerId="ADAL" clId="{FBF70899-6801-441D-B9C5-FAD06086C116}" dt="2021-03-09T22:14:49.387" v="10" actId="47"/>
        <pc:sldMkLst>
          <pc:docMk/>
          <pc:sldMk cId="2203094251" sldId="475"/>
        </pc:sldMkLst>
      </pc:sldChg>
      <pc:sldMasterChg chg="delSldLayout">
        <pc:chgData name="Damien AUBERT" userId="5f97513e-d464-4fa0-bc73-7b51b0c72dfa" providerId="ADAL" clId="{FBF70899-6801-441D-B9C5-FAD06086C116}" dt="2021-03-09T22:14:49.387" v="10" actId="47"/>
        <pc:sldMasterMkLst>
          <pc:docMk/>
          <pc:sldMasterMk cId="1497540490" sldId="2147483675"/>
        </pc:sldMasterMkLst>
        <pc:sldLayoutChg chg="del">
          <pc:chgData name="Damien AUBERT" userId="5f97513e-d464-4fa0-bc73-7b51b0c72dfa" providerId="ADAL" clId="{FBF70899-6801-441D-B9C5-FAD06086C116}" dt="2021-03-09T22:14:49.387" v="10" actId="47"/>
          <pc:sldLayoutMkLst>
            <pc:docMk/>
            <pc:sldMasterMk cId="1497540490" sldId="2147483675"/>
            <pc:sldLayoutMk cId="1512941313" sldId="2147483696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Sales</c:v>
                </c:pt>
              </c:strCache>
            </c:strRef>
          </c:tx>
          <c:spPr>
            <a:noFill/>
            <a:ln w="38100">
              <a:solidFill>
                <a:srgbClr val="F6F5F6"/>
              </a:solidFill>
            </a:ln>
            <a:scene3d>
              <a:camera prst="orthographicFront"/>
              <a:lightRig rig="brightRoom" dir="t"/>
            </a:scene3d>
            <a:sp3d prstMaterial="flat">
              <a:contourClr>
                <a:srgbClr val="000000"/>
              </a:contourClr>
            </a:sp3d>
          </c:spPr>
          <c:dPt>
            <c:idx val="0"/>
            <c:bubble3D val="0"/>
            <c:spPr>
              <a:noFill/>
              <a:ln w="38100">
                <a:solidFill>
                  <a:srgbClr val="F6F5F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A9-4F3C-9839-E34C30897A2C}"/>
              </c:ext>
            </c:extLst>
          </c:dPt>
          <c:dPt>
            <c:idx val="1"/>
            <c:bubble3D val="0"/>
            <c:spPr>
              <a:noFill/>
              <a:ln w="38100">
                <a:solidFill>
                  <a:srgbClr val="F6F5F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A9-4F3C-9839-E34C30897A2C}"/>
              </c:ext>
            </c:extLst>
          </c:dPt>
          <c:dPt>
            <c:idx val="2"/>
            <c:bubble3D val="0"/>
            <c:spPr>
              <a:noFill/>
              <a:ln w="38100">
                <a:solidFill>
                  <a:srgbClr val="F6F5F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6A9-4F3C-9839-E34C30897A2C}"/>
              </c:ext>
            </c:extLst>
          </c:dPt>
          <c:dLbls>
            <c:delete val="1"/>
          </c:dLbls>
          <c:cat>
            <c:strRef>
              <c:f>Feuil1!$A$2:$A$4</c:f>
              <c:strCache>
                <c:ptCount val="3"/>
                <c:pt idx="0">
                  <c:v>Q1</c:v>
                </c:pt>
                <c:pt idx="1">
                  <c:v>Q2</c:v>
                </c:pt>
                <c:pt idx="2">
                  <c:v>Q3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A9-4F3C-9839-E34C30897A2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3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AA2FC86-89CA-4E7D-AA39-19E5C65CCE0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5C2C0E7-AFCB-4BD8-9718-C217BDF81E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34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hyperlink" Target="mailto:contact@pellencst.com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hyperlink" Target="mailto:contact@pellencst.com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hyperlink" Target="mailto:contact@pellencst.com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5489B740-C092-40C5-9062-CA1CB0BD2D9C}"/>
              </a:ext>
            </a:extLst>
          </p:cNvPr>
          <p:cNvSpPr/>
          <p:nvPr userDrawn="1"/>
        </p:nvSpPr>
        <p:spPr>
          <a:xfrm>
            <a:off x="0" y="1218"/>
            <a:ext cx="12192000" cy="2684027"/>
          </a:xfrm>
          <a:custGeom>
            <a:avLst/>
            <a:gdLst>
              <a:gd name="connsiteX0" fmla="*/ 0 w 12192000"/>
              <a:gd name="connsiteY0" fmla="*/ 0 h 2684027"/>
              <a:gd name="connsiteX1" fmla="*/ 12192000 w 12192000"/>
              <a:gd name="connsiteY1" fmla="*/ 0 h 2684027"/>
              <a:gd name="connsiteX2" fmla="*/ 12192000 w 12192000"/>
              <a:gd name="connsiteY2" fmla="*/ 1825983 h 2684027"/>
              <a:gd name="connsiteX3" fmla="*/ 12192000 w 12192000"/>
              <a:gd name="connsiteY3" fmla="*/ 2007464 h 2684027"/>
              <a:gd name="connsiteX4" fmla="*/ 12192000 w 12192000"/>
              <a:gd name="connsiteY4" fmla="*/ 2106156 h 2684027"/>
              <a:gd name="connsiteX5" fmla="*/ 0 w 12192000"/>
              <a:gd name="connsiteY5" fmla="*/ 2684027 h 2684027"/>
              <a:gd name="connsiteX6" fmla="*/ 0 w 12192000"/>
              <a:gd name="connsiteY6" fmla="*/ 2007464 h 2684027"/>
              <a:gd name="connsiteX7" fmla="*/ 0 w 12192000"/>
              <a:gd name="connsiteY7" fmla="*/ 1825983 h 268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684027">
                <a:moveTo>
                  <a:pt x="0" y="0"/>
                </a:moveTo>
                <a:lnTo>
                  <a:pt x="12192000" y="0"/>
                </a:lnTo>
                <a:lnTo>
                  <a:pt x="12192000" y="1825983"/>
                </a:lnTo>
                <a:lnTo>
                  <a:pt x="12192000" y="2007464"/>
                </a:lnTo>
                <a:lnTo>
                  <a:pt x="12192000" y="2106156"/>
                </a:lnTo>
                <a:lnTo>
                  <a:pt x="0" y="2684027"/>
                </a:lnTo>
                <a:lnTo>
                  <a:pt x="0" y="2007464"/>
                </a:lnTo>
                <a:lnTo>
                  <a:pt x="0" y="18259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RO"/>
          </a:p>
        </p:txBody>
      </p:sp>
      <p:pic>
        <p:nvPicPr>
          <p:cNvPr id="10" name="Graphique 7">
            <a:extLst>
              <a:ext uri="{FF2B5EF4-FFF2-40B4-BE49-F238E27FC236}">
                <a16:creationId xmlns:a16="http://schemas.microsoft.com/office/drawing/2014/main" id="{8F9F95B9-BF6F-4E86-96C7-205DD382B0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0000"/>
          <a:stretch/>
        </p:blipFill>
        <p:spPr>
          <a:xfrm>
            <a:off x="3780619" y="615651"/>
            <a:ext cx="4630762" cy="134009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10BA0-0AD7-43BF-889F-19ACDE4DF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F8F2F-BE15-40CC-8507-6FDA6D74E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‹N°›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E4BF34-B87D-46B8-8807-885B89DC2413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325600" y="3225600"/>
            <a:ext cx="9144000" cy="1421928"/>
          </a:xfrm>
        </p:spPr>
        <p:txBody>
          <a:bodyPr rtlCol="0" anchor="t"/>
          <a:lstStyle>
            <a:lvl1pPr algn="l">
              <a:lnSpc>
                <a:spcPct val="80000"/>
              </a:lnSpc>
              <a:defRPr sz="5400">
                <a:solidFill>
                  <a:schemeClr val="bg1"/>
                </a:solidFill>
                <a:effectLst>
                  <a:outerShdw blurRad="1524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AF6E96-8BAD-49AA-8364-5013E8A21A7E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325600" y="5565600"/>
            <a:ext cx="9144000" cy="341632"/>
          </a:xfrm>
        </p:spPr>
        <p:txBody>
          <a:bodyPr rtlCol="0">
            <a:spAutoFit/>
          </a:bodyPr>
          <a:lstStyle>
            <a:lvl1pPr marL="0" indent="0" algn="l">
              <a:buNone/>
              <a:defRPr sz="1800" b="1" cap="all" baseline="0">
                <a:solidFill>
                  <a:schemeClr val="bg1"/>
                </a:solidFill>
                <a:effectLst>
                  <a:outerShdw blurRad="114300" algn="tl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/>
              <a:t>Click to edit Master subtitle style</a:t>
            </a:r>
          </a:p>
        </p:txBody>
      </p:sp>
      <p:cxnSp>
        <p:nvCxnSpPr>
          <p:cNvPr id="67" name="Connecteur droit 11">
            <a:extLst>
              <a:ext uri="{FF2B5EF4-FFF2-40B4-BE49-F238E27FC236}">
                <a16:creationId xmlns:a16="http://schemas.microsoft.com/office/drawing/2014/main" id="{C3D46DF8-A9A2-4C05-A6D9-8755A40145B2}"/>
              </a:ext>
            </a:extLst>
          </p:cNvPr>
          <p:cNvCxnSpPr>
            <a:cxnSpLocks/>
          </p:cNvCxnSpPr>
          <p:nvPr userDrawn="1"/>
        </p:nvCxnSpPr>
        <p:spPr>
          <a:xfrm>
            <a:off x="2324020" y="5335757"/>
            <a:ext cx="921599" cy="0"/>
          </a:xfrm>
          <a:prstGeom prst="line">
            <a:avLst/>
          </a:prstGeom>
          <a:ln w="76200">
            <a:solidFill>
              <a:srgbClr val="FAD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72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F3BBC32-8DA2-4556-A327-3926A026BE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978000"/>
            <a:ext cx="12191999" cy="2880000"/>
          </a:xfrm>
          <a:solidFill>
            <a:schemeClr val="bg1">
              <a:lumMod val="75000"/>
            </a:schemeClr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endParaRPr lang="en-US" dirty="0"/>
          </a:p>
        </p:txBody>
      </p:sp>
      <p:sp>
        <p:nvSpPr>
          <p:cNvPr id="14" name="Forme libre 8">
            <a:extLst>
              <a:ext uri="{FF2B5EF4-FFF2-40B4-BE49-F238E27FC236}">
                <a16:creationId xmlns:a16="http://schemas.microsoft.com/office/drawing/2014/main" id="{8A4D3F43-BCD7-4722-B012-DEE3E7B34174}"/>
              </a:ext>
            </a:extLst>
          </p:cNvPr>
          <p:cNvSpPr/>
          <p:nvPr userDrawn="1"/>
        </p:nvSpPr>
        <p:spPr>
          <a:xfrm>
            <a:off x="11716719" y="6647761"/>
            <a:ext cx="475282" cy="213663"/>
          </a:xfrm>
          <a:custGeom>
            <a:avLst/>
            <a:gdLst>
              <a:gd name="connsiteX0" fmla="*/ 696685 w 696685"/>
              <a:gd name="connsiteY0" fmla="*/ 0 h 313194"/>
              <a:gd name="connsiteX1" fmla="*/ 696685 w 696685"/>
              <a:gd name="connsiteY1" fmla="*/ 313194 h 313194"/>
              <a:gd name="connsiteX2" fmla="*/ 0 w 696685"/>
              <a:gd name="connsiteY2" fmla="*/ 313194 h 313194"/>
              <a:gd name="connsiteX3" fmla="*/ 0 w 696685"/>
              <a:gd name="connsiteY3" fmla="*/ 33021 h 313194"/>
              <a:gd name="connsiteX4" fmla="*/ 696685 w 696685"/>
              <a:gd name="connsiteY4" fmla="*/ 0 h 3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85" h="313194">
                <a:moveTo>
                  <a:pt x="696685" y="0"/>
                </a:moveTo>
                <a:lnTo>
                  <a:pt x="696685" y="313194"/>
                </a:lnTo>
                <a:lnTo>
                  <a:pt x="0" y="313194"/>
                </a:lnTo>
                <a:lnTo>
                  <a:pt x="0" y="33021"/>
                </a:lnTo>
                <a:lnTo>
                  <a:pt x="696685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R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2C8AB-614A-48E4-94C8-79876AA20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00" y="968400"/>
            <a:ext cx="10515600" cy="486287"/>
          </a:xfrm>
        </p:spPr>
        <p:txBody>
          <a:bodyPr rtlCol="0"/>
          <a:lstStyle/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C5C7E-C541-402A-A3DA-02815C4F9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E7BAD-1938-49F9-ABD6-21BF60FF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E61C006-E73A-4215-9A5D-0357B61BEC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68621"/>
            <a:ext cx="7018337" cy="286232"/>
          </a:xfrm>
        </p:spPr>
        <p:txBody>
          <a:bodyPr rtlCol="0">
            <a:spAutoFit/>
          </a:bodyPr>
          <a:lstStyle>
            <a:lvl1pPr>
              <a:defRPr sz="1400" b="1" cap="all" baseline="0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96B1FA-C16D-4914-A852-19C9E18A8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600" y="1720800"/>
            <a:ext cx="10515600" cy="2007920"/>
          </a:xfrm>
        </p:spPr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</p:txBody>
      </p:sp>
      <p:cxnSp>
        <p:nvCxnSpPr>
          <p:cNvPr id="10" name="Connecteur droit 26">
            <a:extLst>
              <a:ext uri="{FF2B5EF4-FFF2-40B4-BE49-F238E27FC236}">
                <a16:creationId xmlns:a16="http://schemas.microsoft.com/office/drawing/2014/main" id="{AB17252A-51F1-AC44-87A2-79BE899B299B}"/>
              </a:ext>
            </a:extLst>
          </p:cNvPr>
          <p:cNvCxnSpPr>
            <a:cxnSpLocks/>
          </p:cNvCxnSpPr>
          <p:nvPr userDrawn="1"/>
        </p:nvCxnSpPr>
        <p:spPr>
          <a:xfrm>
            <a:off x="-109904" y="1278772"/>
            <a:ext cx="677008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81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CD5F5-4AD1-4F0E-903B-489EA68AC4F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05600" y="968400"/>
            <a:ext cx="4563923" cy="486287"/>
          </a:xfrm>
        </p:spPr>
        <p:txBody>
          <a:bodyPr rtlCol="0"/>
          <a:lstStyle/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723BA-648E-4734-B5A5-E5BC2F884AF4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705600" y="2132280"/>
            <a:ext cx="4563923" cy="3952026"/>
          </a:xfrm>
        </p:spPr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71409-8DF1-4818-ACED-898DE4608C90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DED22-5708-4AC7-AB6E-CD3B5C60529A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‹N°›</a:t>
            </a:fld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2822F277-9B47-4A3D-B536-CB41F4EF8BA8}"/>
              </a:ext>
            </a:extLst>
          </p:cNvPr>
          <p:cNvSpPr/>
          <p:nvPr/>
        </p:nvSpPr>
        <p:spPr>
          <a:xfrm>
            <a:off x="5602638" y="280173"/>
            <a:ext cx="6589362" cy="6577827"/>
          </a:xfrm>
          <a:custGeom>
            <a:avLst/>
            <a:gdLst>
              <a:gd name="connsiteX0" fmla="*/ 6589362 w 6589362"/>
              <a:gd name="connsiteY0" fmla="*/ 0 h 6577827"/>
              <a:gd name="connsiteX1" fmla="*/ 6589362 w 6589362"/>
              <a:gd name="connsiteY1" fmla="*/ 6097292 h 6577827"/>
              <a:gd name="connsiteX2" fmla="*/ 6529746 w 6589362"/>
              <a:gd name="connsiteY2" fmla="*/ 6140087 h 6577827"/>
              <a:gd name="connsiteX3" fmla="*/ 5610229 w 6589362"/>
              <a:gd name="connsiteY3" fmla="*/ 6566724 h 6577827"/>
              <a:gd name="connsiteX4" fmla="*/ 5567815 w 6589362"/>
              <a:gd name="connsiteY4" fmla="*/ 6577827 h 6577827"/>
              <a:gd name="connsiteX5" fmla="*/ 3574945 w 6589362"/>
              <a:gd name="connsiteY5" fmla="*/ 6577827 h 6577827"/>
              <a:gd name="connsiteX6" fmla="*/ 3501633 w 6589362"/>
              <a:gd name="connsiteY6" fmla="*/ 6557009 h 6577827"/>
              <a:gd name="connsiteX7" fmla="*/ 973000 w 6589362"/>
              <a:gd name="connsiteY7" fmla="*/ 3119995 h 6577827"/>
              <a:gd name="connsiteX8" fmla="*/ 2027067 w 6589362"/>
              <a:gd name="connsiteY8" fmla="*/ 575253 h 6577827"/>
              <a:gd name="connsiteX9" fmla="*/ 2237957 w 6589362"/>
              <a:gd name="connsiteY9" fmla="*/ 383583 h 6577827"/>
              <a:gd name="connsiteX10" fmla="*/ 2143658 w 6589362"/>
              <a:gd name="connsiteY10" fmla="*/ 454099 h 6577827"/>
              <a:gd name="connsiteX11" fmla="*/ 804029 w 6589362"/>
              <a:gd name="connsiteY11" fmla="*/ 3294721 h 6577827"/>
              <a:gd name="connsiteX12" fmla="*/ 2730570 w 6589362"/>
              <a:gd name="connsiteY12" fmla="*/ 6531654 h 6577827"/>
              <a:gd name="connsiteX13" fmla="*/ 2820723 w 6589362"/>
              <a:gd name="connsiteY13" fmla="*/ 6577827 h 6577827"/>
              <a:gd name="connsiteX14" fmla="*/ 1430698 w 6589362"/>
              <a:gd name="connsiteY14" fmla="*/ 6577827 h 6577827"/>
              <a:gd name="connsiteX15" fmla="*/ 1313705 w 6589362"/>
              <a:gd name="connsiteY15" fmla="*/ 6466284 h 6577827"/>
              <a:gd name="connsiteX16" fmla="*/ 0 w 6589362"/>
              <a:gd name="connsiteY16" fmla="*/ 3294721 h 6577827"/>
              <a:gd name="connsiteX17" fmla="*/ 1111428 w 6589362"/>
              <a:gd name="connsiteY17" fmla="*/ 339155 h 6577827"/>
              <a:gd name="connsiteX18" fmla="*/ 1188382 w 6589362"/>
              <a:gd name="connsiteY18" fmla="*/ 255993 h 6577827"/>
              <a:gd name="connsiteX19" fmla="*/ 6589362 w 6589362"/>
              <a:gd name="connsiteY19" fmla="*/ 0 h 657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589362" h="6577827">
                <a:moveTo>
                  <a:pt x="6589362" y="0"/>
                </a:moveTo>
                <a:lnTo>
                  <a:pt x="6589362" y="6097292"/>
                </a:lnTo>
                <a:lnTo>
                  <a:pt x="6529746" y="6140087"/>
                </a:lnTo>
                <a:cubicBezTo>
                  <a:pt x="6247991" y="6323125"/>
                  <a:pt x="5939018" y="6467804"/>
                  <a:pt x="5610229" y="6566724"/>
                </a:cubicBezTo>
                <a:lnTo>
                  <a:pt x="5567815" y="6577827"/>
                </a:lnTo>
                <a:lnTo>
                  <a:pt x="3574945" y="6577827"/>
                </a:lnTo>
                <a:lnTo>
                  <a:pt x="3501633" y="6557009"/>
                </a:lnTo>
                <a:cubicBezTo>
                  <a:pt x="2036672" y="6101358"/>
                  <a:pt x="973000" y="4734893"/>
                  <a:pt x="973000" y="3119995"/>
                </a:cubicBezTo>
                <a:cubicBezTo>
                  <a:pt x="973000" y="2126212"/>
                  <a:pt x="1375811" y="1226509"/>
                  <a:pt x="2027067" y="575253"/>
                </a:cubicBezTo>
                <a:lnTo>
                  <a:pt x="2237957" y="383583"/>
                </a:lnTo>
                <a:lnTo>
                  <a:pt x="2143658" y="454099"/>
                </a:lnTo>
                <a:cubicBezTo>
                  <a:pt x="1325513" y="1129292"/>
                  <a:pt x="804029" y="2151107"/>
                  <a:pt x="804029" y="3294721"/>
                </a:cubicBezTo>
                <a:cubicBezTo>
                  <a:pt x="804029" y="4692472"/>
                  <a:pt x="1583036" y="5908276"/>
                  <a:pt x="2730570" y="6531654"/>
                </a:cubicBezTo>
                <a:lnTo>
                  <a:pt x="2820723" y="6577827"/>
                </a:lnTo>
                <a:lnTo>
                  <a:pt x="1430698" y="6577827"/>
                </a:lnTo>
                <a:lnTo>
                  <a:pt x="1313705" y="6466284"/>
                </a:lnTo>
                <a:cubicBezTo>
                  <a:pt x="502031" y="5654611"/>
                  <a:pt x="0" y="4533294"/>
                  <a:pt x="0" y="3294721"/>
                </a:cubicBezTo>
                <a:cubicBezTo>
                  <a:pt x="0" y="2162589"/>
                  <a:pt x="419452" y="1128424"/>
                  <a:pt x="1111428" y="339155"/>
                </a:cubicBezTo>
                <a:lnTo>
                  <a:pt x="1188382" y="255993"/>
                </a:lnTo>
                <a:lnTo>
                  <a:pt x="6589362" y="0"/>
                </a:lnTo>
                <a:close/>
              </a:path>
            </a:pathLst>
          </a:custGeom>
          <a:solidFill>
            <a:srgbClr val="FAD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RO"/>
          </a:p>
        </p:txBody>
      </p: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A3AF967A-99EC-4EA7-8483-9BE89B6CDF2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90761" y="2132280"/>
            <a:ext cx="4563923" cy="3952026"/>
          </a:xfrm>
        </p:spPr>
        <p:txBody>
          <a:bodyPr rtlCol="0"/>
          <a:lstStyle>
            <a:lvl1pPr>
              <a:defRPr sz="20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tx1"/>
                </a:solidFill>
              </a:defRPr>
            </a:lvl4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</p:txBody>
      </p:sp>
      <p:sp>
        <p:nvSpPr>
          <p:cNvPr id="88" name="Text Placeholder 9">
            <a:extLst>
              <a:ext uri="{FF2B5EF4-FFF2-40B4-BE49-F238E27FC236}">
                <a16:creationId xmlns:a16="http://schemas.microsoft.com/office/drawing/2014/main" id="{06D54FF3-B65A-4E17-A7A9-3FE06BE1A5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68621"/>
            <a:ext cx="7018337" cy="286232"/>
          </a:xfrm>
        </p:spPr>
        <p:txBody>
          <a:bodyPr rtlCol="0">
            <a:spAutoFit/>
          </a:bodyPr>
          <a:lstStyle>
            <a:lvl1pPr>
              <a:defRPr sz="1400" b="1" cap="all" baseline="0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cxnSp>
        <p:nvCxnSpPr>
          <p:cNvPr id="10" name="Connecteur droit 26">
            <a:extLst>
              <a:ext uri="{FF2B5EF4-FFF2-40B4-BE49-F238E27FC236}">
                <a16:creationId xmlns:a16="http://schemas.microsoft.com/office/drawing/2014/main" id="{7EFE0964-3DCD-2B47-9129-0FF64D1452BC}"/>
              </a:ext>
            </a:extLst>
          </p:cNvPr>
          <p:cNvCxnSpPr>
            <a:cxnSpLocks/>
          </p:cNvCxnSpPr>
          <p:nvPr userDrawn="1"/>
        </p:nvCxnSpPr>
        <p:spPr>
          <a:xfrm>
            <a:off x="-109904" y="1278772"/>
            <a:ext cx="677008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29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CD5F5-4AD1-4F0E-903B-489EA68AC4F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05600" y="968400"/>
            <a:ext cx="11149084" cy="486287"/>
          </a:xfrm>
        </p:spPr>
        <p:txBody>
          <a:bodyPr rtlCol="0"/>
          <a:lstStyle/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723BA-648E-4734-B5A5-E5BC2F884AF4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705600" y="2132280"/>
            <a:ext cx="4563923" cy="3952026"/>
          </a:xfrm>
        </p:spPr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71409-8DF1-4818-ACED-898DE4608C90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DED22-5708-4AC7-AB6E-CD3B5C60529A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‹N°›</a:t>
            </a:fld>
            <a:endParaRPr lang="en-US"/>
          </a:p>
        </p:txBody>
      </p: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A3AF967A-99EC-4EA7-8483-9BE89B6CDF2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90761" y="2132280"/>
            <a:ext cx="4563923" cy="3952026"/>
          </a:xfrm>
        </p:spPr>
        <p:txBody>
          <a:bodyPr rtlCol="0"/>
          <a:lstStyle>
            <a:lvl1pPr>
              <a:defRPr sz="20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tx1"/>
                </a:solidFill>
              </a:defRPr>
            </a:lvl4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</p:txBody>
      </p:sp>
      <p:sp>
        <p:nvSpPr>
          <p:cNvPr id="88" name="Text Placeholder 9">
            <a:extLst>
              <a:ext uri="{FF2B5EF4-FFF2-40B4-BE49-F238E27FC236}">
                <a16:creationId xmlns:a16="http://schemas.microsoft.com/office/drawing/2014/main" id="{06D54FF3-B65A-4E17-A7A9-3FE06BE1A5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68621"/>
            <a:ext cx="7018337" cy="286232"/>
          </a:xfrm>
        </p:spPr>
        <p:txBody>
          <a:bodyPr rtlCol="0">
            <a:spAutoFit/>
          </a:bodyPr>
          <a:lstStyle>
            <a:lvl1pPr>
              <a:defRPr sz="1400" b="1" cap="all" baseline="0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cxnSp>
        <p:nvCxnSpPr>
          <p:cNvPr id="9" name="Connecteur droit 26">
            <a:extLst>
              <a:ext uri="{FF2B5EF4-FFF2-40B4-BE49-F238E27FC236}">
                <a16:creationId xmlns:a16="http://schemas.microsoft.com/office/drawing/2014/main" id="{9FE30E6E-6E83-7B4C-9DE7-B8BA9161E939}"/>
              </a:ext>
            </a:extLst>
          </p:cNvPr>
          <p:cNvCxnSpPr>
            <a:cxnSpLocks/>
          </p:cNvCxnSpPr>
          <p:nvPr userDrawn="1"/>
        </p:nvCxnSpPr>
        <p:spPr>
          <a:xfrm>
            <a:off x="-109904" y="1278772"/>
            <a:ext cx="677008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16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92E312-488B-441F-95C6-9EEDA63FC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844ED-8458-43D3-B76D-EB03F393E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5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92E312-488B-441F-95C6-9EEDA63FC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844ED-8458-43D3-B76D-EB03F393E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‹N°›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2DFA3FA-BF06-4FF2-8A1B-F9F7CD59C0EB}"/>
              </a:ext>
            </a:extLst>
          </p:cNvPr>
          <p:cNvSpPr/>
          <p:nvPr userDrawn="1"/>
        </p:nvSpPr>
        <p:spPr>
          <a:xfrm>
            <a:off x="0" y="4027148"/>
            <a:ext cx="12192000" cy="2830853"/>
          </a:xfrm>
          <a:custGeom>
            <a:avLst/>
            <a:gdLst>
              <a:gd name="connsiteX0" fmla="*/ 12192000 w 12192000"/>
              <a:gd name="connsiteY0" fmla="*/ 0 h 2830853"/>
              <a:gd name="connsiteX1" fmla="*/ 12192000 w 12192000"/>
              <a:gd name="connsiteY1" fmla="*/ 2830853 h 2830853"/>
              <a:gd name="connsiteX2" fmla="*/ 0 w 12192000"/>
              <a:gd name="connsiteY2" fmla="*/ 2830853 h 2830853"/>
              <a:gd name="connsiteX3" fmla="*/ 0 w 12192000"/>
              <a:gd name="connsiteY3" fmla="*/ 577871 h 2830853"/>
              <a:gd name="connsiteX4" fmla="*/ 12192000 w 12192000"/>
              <a:gd name="connsiteY4" fmla="*/ 0 h 283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830853">
                <a:moveTo>
                  <a:pt x="12192000" y="0"/>
                </a:moveTo>
                <a:lnTo>
                  <a:pt x="12192000" y="2830853"/>
                </a:lnTo>
                <a:lnTo>
                  <a:pt x="0" y="2830853"/>
                </a:lnTo>
                <a:lnTo>
                  <a:pt x="0" y="577871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8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RO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3F659D5-609C-4DFE-B2AA-1B848615BFE1}"/>
              </a:ext>
            </a:extLst>
          </p:cNvPr>
          <p:cNvSpPr/>
          <p:nvPr userDrawn="1"/>
        </p:nvSpPr>
        <p:spPr>
          <a:xfrm>
            <a:off x="5615845" y="3263386"/>
            <a:ext cx="4630762" cy="3594614"/>
          </a:xfrm>
          <a:custGeom>
            <a:avLst/>
            <a:gdLst>
              <a:gd name="connsiteX0" fmla="*/ 2315381 w 4630762"/>
              <a:gd name="connsiteY0" fmla="*/ 0 h 3594614"/>
              <a:gd name="connsiteX1" fmla="*/ 4630762 w 4630762"/>
              <a:gd name="connsiteY1" fmla="*/ 2315381 h 3594614"/>
              <a:gd name="connsiteX2" fmla="*/ 4351308 w 4630762"/>
              <a:gd name="connsiteY2" fmla="*/ 3419029 h 3594614"/>
              <a:gd name="connsiteX3" fmla="*/ 4244638 w 4630762"/>
              <a:gd name="connsiteY3" fmla="*/ 3594614 h 3594614"/>
              <a:gd name="connsiteX4" fmla="*/ 3677358 w 4630762"/>
              <a:gd name="connsiteY4" fmla="*/ 3594614 h 3594614"/>
              <a:gd name="connsiteX5" fmla="*/ 3758681 w 4630762"/>
              <a:gd name="connsiteY5" fmla="*/ 3505136 h 3594614"/>
              <a:gd name="connsiteX6" fmla="*/ 4185792 w 4630762"/>
              <a:gd name="connsiteY6" fmla="*/ 2315381 h 3594614"/>
              <a:gd name="connsiteX7" fmla="*/ 2315381 w 4630762"/>
              <a:gd name="connsiteY7" fmla="*/ 444970 h 3594614"/>
              <a:gd name="connsiteX8" fmla="*/ 444970 w 4630762"/>
              <a:gd name="connsiteY8" fmla="*/ 2315381 h 3594614"/>
              <a:gd name="connsiteX9" fmla="*/ 872081 w 4630762"/>
              <a:gd name="connsiteY9" fmla="*/ 3505136 h 3594614"/>
              <a:gd name="connsiteX10" fmla="*/ 953405 w 4630762"/>
              <a:gd name="connsiteY10" fmla="*/ 3594614 h 3594614"/>
              <a:gd name="connsiteX11" fmla="*/ 386125 w 4630762"/>
              <a:gd name="connsiteY11" fmla="*/ 3594614 h 3594614"/>
              <a:gd name="connsiteX12" fmla="*/ 279454 w 4630762"/>
              <a:gd name="connsiteY12" fmla="*/ 3419029 h 3594614"/>
              <a:gd name="connsiteX13" fmla="*/ 0 w 4630762"/>
              <a:gd name="connsiteY13" fmla="*/ 2315381 h 3594614"/>
              <a:gd name="connsiteX14" fmla="*/ 2315381 w 4630762"/>
              <a:gd name="connsiteY14" fmla="*/ 0 h 359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0762" h="3594614">
                <a:moveTo>
                  <a:pt x="2315381" y="0"/>
                </a:moveTo>
                <a:cubicBezTo>
                  <a:pt x="3594131" y="0"/>
                  <a:pt x="4630762" y="1036631"/>
                  <a:pt x="4630762" y="2315381"/>
                </a:cubicBezTo>
                <a:cubicBezTo>
                  <a:pt x="4630762" y="2714991"/>
                  <a:pt x="4529529" y="3090956"/>
                  <a:pt x="4351308" y="3419029"/>
                </a:cubicBezTo>
                <a:lnTo>
                  <a:pt x="4244638" y="3594614"/>
                </a:lnTo>
                <a:lnTo>
                  <a:pt x="3677358" y="3594614"/>
                </a:lnTo>
                <a:lnTo>
                  <a:pt x="3758681" y="3505136"/>
                </a:lnTo>
                <a:cubicBezTo>
                  <a:pt x="4025506" y="3181819"/>
                  <a:pt x="4185792" y="2767318"/>
                  <a:pt x="4185792" y="2315381"/>
                </a:cubicBezTo>
                <a:cubicBezTo>
                  <a:pt x="4185792" y="1282382"/>
                  <a:pt x="3348380" y="444970"/>
                  <a:pt x="2315381" y="444970"/>
                </a:cubicBezTo>
                <a:cubicBezTo>
                  <a:pt x="1282382" y="444970"/>
                  <a:pt x="444970" y="1282382"/>
                  <a:pt x="444970" y="2315381"/>
                </a:cubicBezTo>
                <a:cubicBezTo>
                  <a:pt x="444970" y="2767318"/>
                  <a:pt x="605256" y="3181819"/>
                  <a:pt x="872081" y="3505136"/>
                </a:cubicBezTo>
                <a:lnTo>
                  <a:pt x="953405" y="3594614"/>
                </a:lnTo>
                <a:lnTo>
                  <a:pt x="386125" y="3594614"/>
                </a:lnTo>
                <a:lnTo>
                  <a:pt x="279454" y="3419029"/>
                </a:lnTo>
                <a:cubicBezTo>
                  <a:pt x="101234" y="3090956"/>
                  <a:pt x="0" y="2714991"/>
                  <a:pt x="0" y="2315381"/>
                </a:cubicBezTo>
                <a:cubicBezTo>
                  <a:pt x="0" y="1036631"/>
                  <a:pt x="1036631" y="0"/>
                  <a:pt x="2315381" y="0"/>
                </a:cubicBezTo>
                <a:close/>
              </a:path>
            </a:pathLst>
          </a:custGeom>
          <a:solidFill>
            <a:srgbClr val="FAD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RO">
              <a:solidFill>
                <a:schemeClr val="tx1"/>
              </a:solidFill>
            </a:endParaRPr>
          </a:p>
        </p:txBody>
      </p:sp>
      <p:sp>
        <p:nvSpPr>
          <p:cNvPr id="7" name="ZoneTexte 3">
            <a:extLst>
              <a:ext uri="{FF2B5EF4-FFF2-40B4-BE49-F238E27FC236}">
                <a16:creationId xmlns:a16="http://schemas.microsoft.com/office/drawing/2014/main" id="{589B03E7-2902-4862-B496-4E4CF25D5F6B}"/>
              </a:ext>
            </a:extLst>
          </p:cNvPr>
          <p:cNvSpPr txBox="1"/>
          <p:nvPr userDrawn="1"/>
        </p:nvSpPr>
        <p:spPr>
          <a:xfrm>
            <a:off x="6703656" y="4639309"/>
            <a:ext cx="3915423" cy="13309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rtl="0">
              <a:spcAft>
                <a:spcPts val="1200"/>
              </a:spcAft>
            </a:pPr>
            <a:r>
              <a:rPr lang="en-gb">
                <a:solidFill>
                  <a:schemeClr val="bg1"/>
                </a:solidFill>
                <a:latin typeface="Century Gothic" panose="020B0502020202020204" pitchFamily="34" charset="0"/>
              </a:rPr>
              <a:t>Restons connectés !</a:t>
            </a:r>
            <a:endParaRPr lang="fr-RO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 rtl="0"/>
            <a:r>
              <a:rPr lang="en-gb" sz="1400">
                <a:solidFill>
                  <a:schemeClr val="bg1"/>
                </a:solidFill>
                <a:latin typeface="Century Gothic" panose="020B0502020202020204" pitchFamily="34" charset="0"/>
              </a:rPr>
              <a:t>125 rue François Gernelle BP124</a:t>
            </a:r>
            <a:br>
              <a:rPr lang="fr-FR" sz="140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gb" sz="1400">
                <a:solidFill>
                  <a:schemeClr val="bg1"/>
                </a:solidFill>
                <a:latin typeface="Century Gothic" panose="020B0502020202020204" pitchFamily="34" charset="0"/>
              </a:rPr>
              <a:t>84 124 Pertuis Cedex 4</a:t>
            </a:r>
            <a:br>
              <a:rPr lang="fr-FR" sz="140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gb" sz="1400">
                <a:solidFill>
                  <a:schemeClr val="bg1"/>
                </a:solidFill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contact@pellencst.com</a:t>
            </a:r>
            <a:br>
              <a:rPr lang="fr-FR" sz="140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gb" sz="1400">
                <a:solidFill>
                  <a:schemeClr val="bg1"/>
                </a:solidFill>
                <a:latin typeface="Century Gothic" panose="020B0502020202020204" pitchFamily="34" charset="0"/>
              </a:rPr>
              <a:t>+33 4 90 09 47 90</a:t>
            </a:r>
          </a:p>
          <a:p>
            <a:pPr lvl="0" rtl="0"/>
            <a:endParaRPr lang="fr-FR" sz="14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 rtl="0"/>
            <a:r>
              <a:rPr lang="en-gb" b="1">
                <a:solidFill>
                  <a:schemeClr val="bg1"/>
                </a:solidFill>
                <a:latin typeface="Century Gothic" panose="020B0502020202020204" pitchFamily="34" charset="0"/>
              </a:rPr>
              <a:t>www.pellencst.com</a:t>
            </a:r>
            <a:endParaRPr lang="fr-RO" b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 rtl="0">
              <a:spcAft>
                <a:spcPts val="900"/>
              </a:spcAft>
            </a:pPr>
            <a:endParaRPr lang="fr-RO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2494FFC-1F6D-4479-916E-C2CBA6FB5DE9}"/>
              </a:ext>
            </a:extLst>
          </p:cNvPr>
          <p:cNvSpPr/>
          <p:nvPr userDrawn="1"/>
        </p:nvSpPr>
        <p:spPr>
          <a:xfrm>
            <a:off x="0" y="0"/>
            <a:ext cx="12192000" cy="4605019"/>
          </a:xfrm>
          <a:custGeom>
            <a:avLst/>
            <a:gdLst>
              <a:gd name="connsiteX0" fmla="*/ 0 w 12192000"/>
              <a:gd name="connsiteY0" fmla="*/ 0 h 4605019"/>
              <a:gd name="connsiteX1" fmla="*/ 12192000 w 12192000"/>
              <a:gd name="connsiteY1" fmla="*/ 0 h 4605019"/>
              <a:gd name="connsiteX2" fmla="*/ 12192000 w 12192000"/>
              <a:gd name="connsiteY2" fmla="*/ 3746975 h 4605019"/>
              <a:gd name="connsiteX3" fmla="*/ 12192000 w 12192000"/>
              <a:gd name="connsiteY3" fmla="*/ 3928456 h 4605019"/>
              <a:gd name="connsiteX4" fmla="*/ 12192000 w 12192000"/>
              <a:gd name="connsiteY4" fmla="*/ 4027148 h 4605019"/>
              <a:gd name="connsiteX5" fmla="*/ 0 w 12192000"/>
              <a:gd name="connsiteY5" fmla="*/ 4605019 h 4605019"/>
              <a:gd name="connsiteX6" fmla="*/ 0 w 12192000"/>
              <a:gd name="connsiteY6" fmla="*/ 3928456 h 4605019"/>
              <a:gd name="connsiteX7" fmla="*/ 0 w 12192000"/>
              <a:gd name="connsiteY7" fmla="*/ 3746975 h 460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605019">
                <a:moveTo>
                  <a:pt x="0" y="0"/>
                </a:moveTo>
                <a:lnTo>
                  <a:pt x="12192000" y="0"/>
                </a:lnTo>
                <a:lnTo>
                  <a:pt x="12192000" y="3746975"/>
                </a:lnTo>
                <a:lnTo>
                  <a:pt x="12192000" y="3928456"/>
                </a:lnTo>
                <a:lnTo>
                  <a:pt x="12192000" y="4027148"/>
                </a:lnTo>
                <a:lnTo>
                  <a:pt x="0" y="4605019"/>
                </a:lnTo>
                <a:lnTo>
                  <a:pt x="0" y="3928456"/>
                </a:lnTo>
                <a:lnTo>
                  <a:pt x="0" y="37469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RO"/>
          </a:p>
        </p:txBody>
      </p:sp>
      <p:grpSp>
        <p:nvGrpSpPr>
          <p:cNvPr id="9" name="Groupe 4">
            <a:extLst>
              <a:ext uri="{FF2B5EF4-FFF2-40B4-BE49-F238E27FC236}">
                <a16:creationId xmlns:a16="http://schemas.microsoft.com/office/drawing/2014/main" id="{759BC816-D481-45AA-9B48-FA3837EDC440}"/>
              </a:ext>
            </a:extLst>
          </p:cNvPr>
          <p:cNvGrpSpPr/>
          <p:nvPr userDrawn="1"/>
        </p:nvGrpSpPr>
        <p:grpSpPr>
          <a:xfrm>
            <a:off x="3780619" y="1770933"/>
            <a:ext cx="5196113" cy="1637422"/>
            <a:chOff x="3780619" y="1770933"/>
            <a:chExt cx="5196113" cy="1637422"/>
          </a:xfrm>
        </p:grpSpPr>
        <p:pic>
          <p:nvPicPr>
            <p:cNvPr id="10" name="Graphique 11">
              <a:extLst>
                <a:ext uri="{FF2B5EF4-FFF2-40B4-BE49-F238E27FC236}">
                  <a16:creationId xmlns:a16="http://schemas.microsoft.com/office/drawing/2014/main" id="{48A1454B-C593-4647-A4CF-D2899730D8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50000"/>
            <a:stretch/>
          </p:blipFill>
          <p:spPr>
            <a:xfrm>
              <a:off x="3780619" y="1770933"/>
              <a:ext cx="4630762" cy="1340092"/>
            </a:xfrm>
            <a:prstGeom prst="rect">
              <a:avLst/>
            </a:prstGeom>
          </p:spPr>
        </p:pic>
        <p:sp>
          <p:nvSpPr>
            <p:cNvPr id="11" name="ZoneTexte 6">
              <a:extLst>
                <a:ext uri="{FF2B5EF4-FFF2-40B4-BE49-F238E27FC236}">
                  <a16:creationId xmlns:a16="http://schemas.microsoft.com/office/drawing/2014/main" id="{8A0E5751-F3BD-4BFE-A442-108CEB89D3F8}"/>
                </a:ext>
              </a:extLst>
            </p:cNvPr>
            <p:cNvSpPr txBox="1"/>
            <p:nvPr/>
          </p:nvSpPr>
          <p:spPr>
            <a:xfrm>
              <a:off x="4864942" y="2883654"/>
              <a:ext cx="4111790" cy="5247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rtl="0"/>
              <a:r>
                <a:rPr lang="en-gb" sz="1600">
                  <a:solidFill>
                    <a:srgbClr val="222222"/>
                  </a:solidFill>
                  <a:latin typeface="Century Gothic" panose="020B0502020202020204" pitchFamily="34" charset="0"/>
                </a:rPr>
                <a:t>PARTENAIRE </a:t>
              </a:r>
              <a:br>
                <a:rPr lang="fr-FR" sz="1600" dirty="0">
                  <a:solidFill>
                    <a:srgbClr val="222222"/>
                  </a:solidFill>
                  <a:latin typeface="Century Gothic" panose="020B0502020202020204" pitchFamily="34" charset="0"/>
                </a:rPr>
              </a:br>
              <a:r>
                <a:rPr lang="en-gb" sz="1600">
                  <a:solidFill>
                    <a:srgbClr val="222222"/>
                  </a:solidFill>
                  <a:latin typeface="Century Gothic" panose="020B0502020202020204" pitchFamily="34" charset="0"/>
                </a:rPr>
                <a:t>DE LA PERFORMANCE CIRCULAIRE</a:t>
              </a:r>
              <a:endParaRPr lang="fr-RO" sz="1600">
                <a:solidFill>
                  <a:srgbClr val="222222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2" name="Graphique 13">
            <a:extLst>
              <a:ext uri="{FF2B5EF4-FFF2-40B4-BE49-F238E27FC236}">
                <a16:creationId xmlns:a16="http://schemas.microsoft.com/office/drawing/2014/main" id="{A5BA4412-67C5-4B67-9741-5905A8B169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30240" y="5811540"/>
            <a:ext cx="1778092" cy="497382"/>
          </a:xfrm>
          <a:prstGeom prst="rect">
            <a:avLst/>
          </a:prstGeom>
        </p:spPr>
      </p:pic>
      <p:sp>
        <p:nvSpPr>
          <p:cNvPr id="16" name="Ellipse 14">
            <a:extLst>
              <a:ext uri="{FF2B5EF4-FFF2-40B4-BE49-F238E27FC236}">
                <a16:creationId xmlns:a16="http://schemas.microsoft.com/office/drawing/2014/main" id="{59CA6ADD-BFA5-B24C-A39B-AF6137AA542A}"/>
              </a:ext>
            </a:extLst>
          </p:cNvPr>
          <p:cNvSpPr/>
          <p:nvPr userDrawn="1"/>
        </p:nvSpPr>
        <p:spPr>
          <a:xfrm>
            <a:off x="9129522" y="3146004"/>
            <a:ext cx="1934183" cy="1934183"/>
          </a:xfrm>
          <a:prstGeom prst="ellipse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234950" ty="-13335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RO"/>
          </a:p>
        </p:txBody>
      </p:sp>
      <p:sp>
        <p:nvSpPr>
          <p:cNvPr id="15" name="Forme libre 15">
            <a:extLst>
              <a:ext uri="{FF2B5EF4-FFF2-40B4-BE49-F238E27FC236}">
                <a16:creationId xmlns:a16="http://schemas.microsoft.com/office/drawing/2014/main" id="{AD8EE2B4-326D-4AF0-93A7-112839AA052E}"/>
              </a:ext>
            </a:extLst>
          </p:cNvPr>
          <p:cNvSpPr/>
          <p:nvPr/>
        </p:nvSpPr>
        <p:spPr>
          <a:xfrm>
            <a:off x="9129522" y="3668296"/>
            <a:ext cx="1060616" cy="1411892"/>
          </a:xfrm>
          <a:custGeom>
            <a:avLst/>
            <a:gdLst>
              <a:gd name="connsiteX0" fmla="*/ 108932 w 1060616"/>
              <a:gd name="connsiteY0" fmla="*/ 0 h 1411892"/>
              <a:gd name="connsiteX1" fmla="*/ 274501 w 1060616"/>
              <a:gd name="connsiteY1" fmla="*/ 123810 h 1411892"/>
              <a:gd name="connsiteX2" fmla="*/ 1012990 w 1060616"/>
              <a:gd name="connsiteY2" fmla="*/ 1221947 h 1411892"/>
              <a:gd name="connsiteX3" fmla="*/ 1060616 w 1060616"/>
              <a:gd name="connsiteY3" fmla="*/ 1407170 h 1411892"/>
              <a:gd name="connsiteX4" fmla="*/ 967092 w 1060616"/>
              <a:gd name="connsiteY4" fmla="*/ 1411892 h 1411892"/>
              <a:gd name="connsiteX5" fmla="*/ 590656 w 1060616"/>
              <a:gd name="connsiteY5" fmla="*/ 1335893 h 1411892"/>
              <a:gd name="connsiteX6" fmla="*/ 579297 w 1060616"/>
              <a:gd name="connsiteY6" fmla="*/ 1330421 h 1411892"/>
              <a:gd name="connsiteX7" fmla="*/ 525129 w 1060616"/>
              <a:gd name="connsiteY7" fmla="*/ 1182423 h 1411892"/>
              <a:gd name="connsiteX8" fmla="*/ 124284 w 1060616"/>
              <a:gd name="connsiteY8" fmla="*/ 587891 h 1411892"/>
              <a:gd name="connsiteX9" fmla="*/ 1595 w 1060616"/>
              <a:gd name="connsiteY9" fmla="*/ 476383 h 1411892"/>
              <a:gd name="connsiteX10" fmla="*/ 0 w 1060616"/>
              <a:gd name="connsiteY10" fmla="*/ 444800 h 1411892"/>
              <a:gd name="connsiteX11" fmla="*/ 75999 w 1060616"/>
              <a:gd name="connsiteY11" fmla="*/ 68364 h 1411892"/>
              <a:gd name="connsiteX12" fmla="*/ 108932 w 1060616"/>
              <a:gd name="connsiteY12" fmla="*/ 0 h 141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0616" h="1411892">
                <a:moveTo>
                  <a:pt x="108932" y="0"/>
                </a:moveTo>
                <a:lnTo>
                  <a:pt x="274501" y="123810"/>
                </a:lnTo>
                <a:cubicBezTo>
                  <a:pt x="617559" y="406927"/>
                  <a:pt x="877688" y="786939"/>
                  <a:pt x="1012990" y="1221947"/>
                </a:cubicBezTo>
                <a:lnTo>
                  <a:pt x="1060616" y="1407170"/>
                </a:lnTo>
                <a:lnTo>
                  <a:pt x="967092" y="1411892"/>
                </a:lnTo>
                <a:cubicBezTo>
                  <a:pt x="833564" y="1411892"/>
                  <a:pt x="706358" y="1384831"/>
                  <a:pt x="590656" y="1335893"/>
                </a:cubicBezTo>
                <a:lnTo>
                  <a:pt x="579297" y="1330421"/>
                </a:lnTo>
                <a:lnTo>
                  <a:pt x="525129" y="1182423"/>
                </a:lnTo>
                <a:cubicBezTo>
                  <a:pt x="430481" y="958650"/>
                  <a:pt x="293523" y="757130"/>
                  <a:pt x="124284" y="587891"/>
                </a:cubicBezTo>
                <a:lnTo>
                  <a:pt x="1595" y="476383"/>
                </a:lnTo>
                <a:lnTo>
                  <a:pt x="0" y="444800"/>
                </a:lnTo>
                <a:cubicBezTo>
                  <a:pt x="0" y="311273"/>
                  <a:pt x="27061" y="184066"/>
                  <a:pt x="75999" y="68364"/>
                </a:cubicBezTo>
                <a:lnTo>
                  <a:pt x="108932" y="0"/>
                </a:lnTo>
                <a:close/>
              </a:path>
            </a:pathLst>
          </a:custGeom>
          <a:solidFill>
            <a:srgbClr val="FAD61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R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34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5489B740-C092-40C5-9062-CA1CB0BD2D9C}"/>
              </a:ext>
            </a:extLst>
          </p:cNvPr>
          <p:cNvSpPr/>
          <p:nvPr userDrawn="1"/>
        </p:nvSpPr>
        <p:spPr>
          <a:xfrm>
            <a:off x="0" y="1218"/>
            <a:ext cx="12192000" cy="2684027"/>
          </a:xfrm>
          <a:custGeom>
            <a:avLst/>
            <a:gdLst>
              <a:gd name="connsiteX0" fmla="*/ 0 w 12192000"/>
              <a:gd name="connsiteY0" fmla="*/ 0 h 2684027"/>
              <a:gd name="connsiteX1" fmla="*/ 12192000 w 12192000"/>
              <a:gd name="connsiteY1" fmla="*/ 0 h 2684027"/>
              <a:gd name="connsiteX2" fmla="*/ 12192000 w 12192000"/>
              <a:gd name="connsiteY2" fmla="*/ 1825983 h 2684027"/>
              <a:gd name="connsiteX3" fmla="*/ 12192000 w 12192000"/>
              <a:gd name="connsiteY3" fmla="*/ 2007464 h 2684027"/>
              <a:gd name="connsiteX4" fmla="*/ 12192000 w 12192000"/>
              <a:gd name="connsiteY4" fmla="*/ 2106156 h 2684027"/>
              <a:gd name="connsiteX5" fmla="*/ 0 w 12192000"/>
              <a:gd name="connsiteY5" fmla="*/ 2684027 h 2684027"/>
              <a:gd name="connsiteX6" fmla="*/ 0 w 12192000"/>
              <a:gd name="connsiteY6" fmla="*/ 2007464 h 2684027"/>
              <a:gd name="connsiteX7" fmla="*/ 0 w 12192000"/>
              <a:gd name="connsiteY7" fmla="*/ 1825983 h 268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684027">
                <a:moveTo>
                  <a:pt x="0" y="0"/>
                </a:moveTo>
                <a:lnTo>
                  <a:pt x="12192000" y="0"/>
                </a:lnTo>
                <a:lnTo>
                  <a:pt x="12192000" y="1825983"/>
                </a:lnTo>
                <a:lnTo>
                  <a:pt x="12192000" y="2007464"/>
                </a:lnTo>
                <a:lnTo>
                  <a:pt x="12192000" y="2106156"/>
                </a:lnTo>
                <a:lnTo>
                  <a:pt x="0" y="2684027"/>
                </a:lnTo>
                <a:lnTo>
                  <a:pt x="0" y="2007464"/>
                </a:lnTo>
                <a:lnTo>
                  <a:pt x="0" y="18259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RO"/>
          </a:p>
        </p:txBody>
      </p:sp>
      <p:pic>
        <p:nvPicPr>
          <p:cNvPr id="10" name="Graphique 7">
            <a:extLst>
              <a:ext uri="{FF2B5EF4-FFF2-40B4-BE49-F238E27FC236}">
                <a16:creationId xmlns:a16="http://schemas.microsoft.com/office/drawing/2014/main" id="{8F9F95B9-BF6F-4E86-96C7-205DD382B0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0000"/>
          <a:stretch/>
        </p:blipFill>
        <p:spPr>
          <a:xfrm>
            <a:off x="3780619" y="615651"/>
            <a:ext cx="4630762" cy="134009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10BA0-0AD7-43BF-889F-19ACDE4DF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F8F2F-BE15-40CC-8507-6FDA6D74E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‹N°›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E4BF34-B87D-46B8-8807-885B89DC2413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325600" y="3225600"/>
            <a:ext cx="9144000" cy="1421928"/>
          </a:xfrm>
        </p:spPr>
        <p:txBody>
          <a:bodyPr rtlCol="0" anchor="t"/>
          <a:lstStyle>
            <a:lvl1pPr algn="l">
              <a:lnSpc>
                <a:spcPct val="80000"/>
              </a:lnSpc>
              <a:defRPr sz="5400">
                <a:solidFill>
                  <a:schemeClr val="bg1"/>
                </a:solidFill>
                <a:effectLst>
                  <a:outerShdw blurRad="1524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AF6E96-8BAD-49AA-8364-5013E8A21A7E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325600" y="5565600"/>
            <a:ext cx="9144000" cy="341632"/>
          </a:xfrm>
        </p:spPr>
        <p:txBody>
          <a:bodyPr rtlCol="0">
            <a:spAutoFit/>
          </a:bodyPr>
          <a:lstStyle>
            <a:lvl1pPr marL="0" indent="0" algn="l">
              <a:buNone/>
              <a:defRPr sz="1800" b="1" cap="all" baseline="0">
                <a:solidFill>
                  <a:schemeClr val="bg1"/>
                </a:solidFill>
                <a:effectLst>
                  <a:outerShdw blurRad="114300" algn="tl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/>
              <a:t>Click to edit Master subtitle style</a:t>
            </a:r>
          </a:p>
        </p:txBody>
      </p:sp>
      <p:cxnSp>
        <p:nvCxnSpPr>
          <p:cNvPr id="67" name="Connecteur droit 11">
            <a:extLst>
              <a:ext uri="{FF2B5EF4-FFF2-40B4-BE49-F238E27FC236}">
                <a16:creationId xmlns:a16="http://schemas.microsoft.com/office/drawing/2014/main" id="{C3D46DF8-A9A2-4C05-A6D9-8755A40145B2}"/>
              </a:ext>
            </a:extLst>
          </p:cNvPr>
          <p:cNvCxnSpPr>
            <a:cxnSpLocks/>
          </p:cNvCxnSpPr>
          <p:nvPr userDrawn="1"/>
        </p:nvCxnSpPr>
        <p:spPr>
          <a:xfrm>
            <a:off x="2324020" y="5335757"/>
            <a:ext cx="921599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9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FBE5537-04D1-4F8D-8380-C0F9B2FEC463}"/>
              </a:ext>
            </a:extLst>
          </p:cNvPr>
          <p:cNvSpPr/>
          <p:nvPr userDrawn="1"/>
        </p:nvSpPr>
        <p:spPr>
          <a:xfrm>
            <a:off x="0" y="632344"/>
            <a:ext cx="6282206" cy="6225657"/>
          </a:xfrm>
          <a:custGeom>
            <a:avLst/>
            <a:gdLst>
              <a:gd name="connsiteX0" fmla="*/ 4761861 w 6282206"/>
              <a:gd name="connsiteY0" fmla="*/ 0 h 6225657"/>
              <a:gd name="connsiteX1" fmla="*/ 5008523 w 6282206"/>
              <a:gd name="connsiteY1" fmla="*/ 184451 h 6225657"/>
              <a:gd name="connsiteX2" fmla="*/ 6282206 w 6282206"/>
              <a:gd name="connsiteY2" fmla="*/ 2885237 h 6225657"/>
              <a:gd name="connsiteX3" fmla="*/ 3985610 w 6282206"/>
              <a:gd name="connsiteY3" fmla="*/ 6172878 h 6225657"/>
              <a:gd name="connsiteX4" fmla="*/ 3829625 w 6282206"/>
              <a:gd name="connsiteY4" fmla="*/ 6225657 h 6225657"/>
              <a:gd name="connsiteX5" fmla="*/ 1738311 w 6282206"/>
              <a:gd name="connsiteY5" fmla="*/ 6225657 h 6225657"/>
              <a:gd name="connsiteX6" fmla="*/ 1619080 w 6282206"/>
              <a:gd name="connsiteY6" fmla="*/ 6187359 h 6225657"/>
              <a:gd name="connsiteX7" fmla="*/ 81399 w 6282206"/>
              <a:gd name="connsiteY7" fmla="*/ 5111575 h 6225657"/>
              <a:gd name="connsiteX8" fmla="*/ 0 w 6282206"/>
              <a:gd name="connsiteY8" fmla="*/ 5002722 h 6225657"/>
              <a:gd name="connsiteX9" fmla="*/ 0 w 6282206"/>
              <a:gd name="connsiteY9" fmla="*/ 767752 h 6225657"/>
              <a:gd name="connsiteX10" fmla="*/ 81399 w 6282206"/>
              <a:gd name="connsiteY10" fmla="*/ 658899 h 6225657"/>
              <a:gd name="connsiteX11" fmla="*/ 307297 w 6282206"/>
              <a:gd name="connsiteY11" fmla="*/ 410349 h 6225657"/>
              <a:gd name="connsiteX12" fmla="*/ 538546 w 6282206"/>
              <a:gd name="connsiteY12" fmla="*/ 200175 h 6225657"/>
              <a:gd name="connsiteX13" fmla="*/ 4761861 w 6282206"/>
              <a:gd name="connsiteY13" fmla="*/ 0 h 6225657"/>
              <a:gd name="connsiteX14" fmla="*/ 2782185 w 6282206"/>
              <a:gd name="connsiteY14" fmla="*/ 514253 h 6225657"/>
              <a:gd name="connsiteX15" fmla="*/ 411201 w 6282206"/>
              <a:gd name="connsiteY15" fmla="*/ 2885237 h 6225657"/>
              <a:gd name="connsiteX16" fmla="*/ 2782185 w 6282206"/>
              <a:gd name="connsiteY16" fmla="*/ 5256221 h 6225657"/>
              <a:gd name="connsiteX17" fmla="*/ 5153169 w 6282206"/>
              <a:gd name="connsiteY17" fmla="*/ 2885237 h 6225657"/>
              <a:gd name="connsiteX18" fmla="*/ 2782185 w 6282206"/>
              <a:gd name="connsiteY18" fmla="*/ 514253 h 622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82206" h="6225657">
                <a:moveTo>
                  <a:pt x="4761861" y="0"/>
                </a:moveTo>
                <a:lnTo>
                  <a:pt x="5008523" y="184451"/>
                </a:lnTo>
                <a:cubicBezTo>
                  <a:pt x="5786394" y="826406"/>
                  <a:pt x="6282206" y="1797920"/>
                  <a:pt x="6282206" y="2885237"/>
                </a:cubicBezTo>
                <a:cubicBezTo>
                  <a:pt x="6282206" y="4395400"/>
                  <a:pt x="5325777" y="5682177"/>
                  <a:pt x="3985610" y="6172878"/>
                </a:cubicBezTo>
                <a:lnTo>
                  <a:pt x="3829625" y="6225657"/>
                </a:lnTo>
                <a:lnTo>
                  <a:pt x="1738311" y="6225657"/>
                </a:lnTo>
                <a:lnTo>
                  <a:pt x="1619080" y="6187359"/>
                </a:lnTo>
                <a:cubicBezTo>
                  <a:pt x="1012577" y="5973735"/>
                  <a:pt x="482621" y="5597745"/>
                  <a:pt x="81399" y="5111575"/>
                </a:cubicBezTo>
                <a:lnTo>
                  <a:pt x="0" y="5002722"/>
                </a:lnTo>
                <a:lnTo>
                  <a:pt x="0" y="767752"/>
                </a:lnTo>
                <a:lnTo>
                  <a:pt x="81399" y="658899"/>
                </a:lnTo>
                <a:cubicBezTo>
                  <a:pt x="152727" y="572469"/>
                  <a:pt x="228125" y="489521"/>
                  <a:pt x="307297" y="410349"/>
                </a:cubicBezTo>
                <a:lnTo>
                  <a:pt x="538546" y="200175"/>
                </a:lnTo>
                <a:lnTo>
                  <a:pt x="4761861" y="0"/>
                </a:lnTo>
                <a:close/>
                <a:moveTo>
                  <a:pt x="2782185" y="514253"/>
                </a:moveTo>
                <a:cubicBezTo>
                  <a:pt x="1472727" y="514253"/>
                  <a:pt x="411201" y="1575779"/>
                  <a:pt x="411201" y="2885237"/>
                </a:cubicBezTo>
                <a:cubicBezTo>
                  <a:pt x="411201" y="4194695"/>
                  <a:pt x="1472727" y="5256221"/>
                  <a:pt x="2782185" y="5256221"/>
                </a:cubicBezTo>
                <a:cubicBezTo>
                  <a:pt x="4091643" y="5256221"/>
                  <a:pt x="5153169" y="4194695"/>
                  <a:pt x="5153169" y="2885237"/>
                </a:cubicBezTo>
                <a:cubicBezTo>
                  <a:pt x="5153169" y="1575779"/>
                  <a:pt x="4091643" y="514253"/>
                  <a:pt x="2782185" y="5142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RO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6D98A-E733-4A34-9EBD-9F42EC67C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4000" y="2260129"/>
            <a:ext cx="5400000" cy="1421928"/>
          </a:xfrm>
        </p:spPr>
        <p:txBody>
          <a:bodyPr rtlCol="0" anchor="b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5400" b="0" spc="-100" baseline="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6509E-4884-47DD-A418-9018C6DBD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44000" y="3720783"/>
            <a:ext cx="5400000" cy="1500187"/>
          </a:xfrm>
        </p:spPr>
        <p:txBody>
          <a:bodyPr rtlCol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400" b="1" spc="-1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Click to edit Master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3B7A6-9253-43F7-ABA4-B05766F7E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‹N°›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90032-43C0-4E80-ACF4-23E17AA4B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09173AD-C37D-4313-B7F9-A0ED4CFB3F60}"/>
              </a:ext>
            </a:extLst>
          </p:cNvPr>
          <p:cNvCxnSpPr>
            <a:cxnSpLocks/>
          </p:cNvCxnSpPr>
          <p:nvPr userDrawn="1"/>
        </p:nvCxnSpPr>
        <p:spPr>
          <a:xfrm>
            <a:off x="6452191" y="5332944"/>
            <a:ext cx="1219849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C8B5E44-B35A-4B23-BE89-8F5CF346E5A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79424" y="1265297"/>
            <a:ext cx="4867200" cy="48672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85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FC8B6AE-1273-4772-B872-B6C9335547F6}"/>
              </a:ext>
            </a:extLst>
          </p:cNvPr>
          <p:cNvSpPr/>
          <p:nvPr userDrawn="1"/>
        </p:nvSpPr>
        <p:spPr>
          <a:xfrm>
            <a:off x="0" y="632344"/>
            <a:ext cx="6282206" cy="6225657"/>
          </a:xfrm>
          <a:custGeom>
            <a:avLst/>
            <a:gdLst>
              <a:gd name="connsiteX0" fmla="*/ 4761861 w 6282206"/>
              <a:gd name="connsiteY0" fmla="*/ 0 h 6225657"/>
              <a:gd name="connsiteX1" fmla="*/ 5008523 w 6282206"/>
              <a:gd name="connsiteY1" fmla="*/ 184451 h 6225657"/>
              <a:gd name="connsiteX2" fmla="*/ 6282206 w 6282206"/>
              <a:gd name="connsiteY2" fmla="*/ 2885237 h 6225657"/>
              <a:gd name="connsiteX3" fmla="*/ 3985610 w 6282206"/>
              <a:gd name="connsiteY3" fmla="*/ 6172878 h 6225657"/>
              <a:gd name="connsiteX4" fmla="*/ 3829625 w 6282206"/>
              <a:gd name="connsiteY4" fmla="*/ 6225657 h 6225657"/>
              <a:gd name="connsiteX5" fmla="*/ 1734745 w 6282206"/>
              <a:gd name="connsiteY5" fmla="*/ 6225657 h 6225657"/>
              <a:gd name="connsiteX6" fmla="*/ 1578760 w 6282206"/>
              <a:gd name="connsiteY6" fmla="*/ 6172878 h 6225657"/>
              <a:gd name="connsiteX7" fmla="*/ 81399 w 6282206"/>
              <a:gd name="connsiteY7" fmla="*/ 5111575 h 6225657"/>
              <a:gd name="connsiteX8" fmla="*/ 0 w 6282206"/>
              <a:gd name="connsiteY8" fmla="*/ 5002722 h 6225657"/>
              <a:gd name="connsiteX9" fmla="*/ 0 w 6282206"/>
              <a:gd name="connsiteY9" fmla="*/ 767752 h 6225657"/>
              <a:gd name="connsiteX10" fmla="*/ 81399 w 6282206"/>
              <a:gd name="connsiteY10" fmla="*/ 658899 h 6225657"/>
              <a:gd name="connsiteX11" fmla="*/ 307297 w 6282206"/>
              <a:gd name="connsiteY11" fmla="*/ 410349 h 6225657"/>
              <a:gd name="connsiteX12" fmla="*/ 538546 w 6282206"/>
              <a:gd name="connsiteY12" fmla="*/ 200175 h 6225657"/>
              <a:gd name="connsiteX13" fmla="*/ 4761861 w 6282206"/>
              <a:gd name="connsiteY13" fmla="*/ 0 h 6225657"/>
              <a:gd name="connsiteX14" fmla="*/ 2782185 w 6282206"/>
              <a:gd name="connsiteY14" fmla="*/ 514253 h 6225657"/>
              <a:gd name="connsiteX15" fmla="*/ 411201 w 6282206"/>
              <a:gd name="connsiteY15" fmla="*/ 2885237 h 6225657"/>
              <a:gd name="connsiteX16" fmla="*/ 2782185 w 6282206"/>
              <a:gd name="connsiteY16" fmla="*/ 5256221 h 6225657"/>
              <a:gd name="connsiteX17" fmla="*/ 5153169 w 6282206"/>
              <a:gd name="connsiteY17" fmla="*/ 2885237 h 6225657"/>
              <a:gd name="connsiteX18" fmla="*/ 2782185 w 6282206"/>
              <a:gd name="connsiteY18" fmla="*/ 514253 h 622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82206" h="6225657">
                <a:moveTo>
                  <a:pt x="4761861" y="0"/>
                </a:moveTo>
                <a:lnTo>
                  <a:pt x="5008523" y="184451"/>
                </a:lnTo>
                <a:cubicBezTo>
                  <a:pt x="5786394" y="826406"/>
                  <a:pt x="6282206" y="1797920"/>
                  <a:pt x="6282206" y="2885237"/>
                </a:cubicBezTo>
                <a:cubicBezTo>
                  <a:pt x="6282206" y="4395400"/>
                  <a:pt x="5325777" y="5682177"/>
                  <a:pt x="3985610" y="6172878"/>
                </a:cubicBezTo>
                <a:lnTo>
                  <a:pt x="3829625" y="6225657"/>
                </a:lnTo>
                <a:lnTo>
                  <a:pt x="1734745" y="6225657"/>
                </a:lnTo>
                <a:lnTo>
                  <a:pt x="1578760" y="6172878"/>
                </a:lnTo>
                <a:cubicBezTo>
                  <a:pt x="989087" y="5956969"/>
                  <a:pt x="473705" y="5586941"/>
                  <a:pt x="81399" y="5111575"/>
                </a:cubicBezTo>
                <a:lnTo>
                  <a:pt x="0" y="5002722"/>
                </a:lnTo>
                <a:lnTo>
                  <a:pt x="0" y="767752"/>
                </a:lnTo>
                <a:lnTo>
                  <a:pt x="81399" y="658899"/>
                </a:lnTo>
                <a:cubicBezTo>
                  <a:pt x="152727" y="572469"/>
                  <a:pt x="228125" y="489521"/>
                  <a:pt x="307297" y="410349"/>
                </a:cubicBezTo>
                <a:lnTo>
                  <a:pt x="538546" y="200175"/>
                </a:lnTo>
                <a:lnTo>
                  <a:pt x="4761861" y="0"/>
                </a:lnTo>
                <a:close/>
                <a:moveTo>
                  <a:pt x="2782185" y="514253"/>
                </a:moveTo>
                <a:cubicBezTo>
                  <a:pt x="1472727" y="514253"/>
                  <a:pt x="411201" y="1575779"/>
                  <a:pt x="411201" y="2885237"/>
                </a:cubicBezTo>
                <a:cubicBezTo>
                  <a:pt x="411201" y="4194695"/>
                  <a:pt x="1472727" y="5256221"/>
                  <a:pt x="2782185" y="5256221"/>
                </a:cubicBezTo>
                <a:cubicBezTo>
                  <a:pt x="4091643" y="5256221"/>
                  <a:pt x="5153169" y="4194695"/>
                  <a:pt x="5153169" y="2885237"/>
                </a:cubicBezTo>
                <a:cubicBezTo>
                  <a:pt x="5153169" y="1575779"/>
                  <a:pt x="4091643" y="514253"/>
                  <a:pt x="2782185" y="5142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RO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6D98A-E733-4A34-9EBD-9F42EC67C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2280" y="1420056"/>
            <a:ext cx="5031720" cy="4432104"/>
          </a:xfrm>
        </p:spPr>
        <p:txBody>
          <a:bodyPr wrap="square" rtlCol="0"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000" b="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90032-43C0-4E80-ACF4-23E17AA4B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3B7A6-9253-43F7-ABA4-B05766F7E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‹N°›</a:t>
            </a:fld>
            <a:endParaRPr lang="en-US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C8B5E44-B35A-4B23-BE89-8F5CF346E5A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79424" y="1265297"/>
            <a:ext cx="4867200" cy="48672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endParaRPr lang="en-US" dirty="0"/>
          </a:p>
        </p:txBody>
      </p:sp>
      <p:sp>
        <p:nvSpPr>
          <p:cNvPr id="10" name="Graphic 7">
            <a:extLst>
              <a:ext uri="{FF2B5EF4-FFF2-40B4-BE49-F238E27FC236}">
                <a16:creationId xmlns:a16="http://schemas.microsoft.com/office/drawing/2014/main" id="{2B35E75F-20FF-430C-B427-E5E685BC2EAE}"/>
              </a:ext>
            </a:extLst>
          </p:cNvPr>
          <p:cNvSpPr/>
          <p:nvPr/>
        </p:nvSpPr>
        <p:spPr>
          <a:xfrm>
            <a:off x="5976791" y="991249"/>
            <a:ext cx="768974" cy="680045"/>
          </a:xfrm>
          <a:custGeom>
            <a:avLst/>
            <a:gdLst>
              <a:gd name="connsiteX0" fmla="*/ 1241829 w 6962195"/>
              <a:gd name="connsiteY0" fmla="*/ 3151459 h 6157044"/>
              <a:gd name="connsiteX1" fmla="*/ 1641563 w 6962195"/>
              <a:gd name="connsiteY1" fmla="*/ 3511410 h 6157044"/>
              <a:gd name="connsiteX2" fmla="*/ 2062136 w 6962195"/>
              <a:gd name="connsiteY2" fmla="*/ 3511410 h 6157044"/>
              <a:gd name="connsiteX3" fmla="*/ 2829399 w 6962195"/>
              <a:gd name="connsiteY3" fmla="*/ 3911144 h 6157044"/>
              <a:gd name="connsiteX4" fmla="*/ 3155248 w 6962195"/>
              <a:gd name="connsiteY4" fmla="*/ 4773130 h 6157044"/>
              <a:gd name="connsiteX5" fmla="*/ 2734675 w 6962195"/>
              <a:gd name="connsiteY5" fmla="*/ 5762046 h 6157044"/>
              <a:gd name="connsiteX6" fmla="*/ 1683241 w 6962195"/>
              <a:gd name="connsiteY6" fmla="*/ 6161781 h 6157044"/>
              <a:gd name="connsiteX7" fmla="*/ 473619 w 6962195"/>
              <a:gd name="connsiteY7" fmla="*/ 5583018 h 6157044"/>
              <a:gd name="connsiteX8" fmla="*/ 0 w 6962195"/>
              <a:gd name="connsiteY8" fmla="*/ 4100592 h 6157044"/>
              <a:gd name="connsiteX9" fmla="*/ 1325185 w 6962195"/>
              <a:gd name="connsiteY9" fmla="*/ 651699 h 6157044"/>
              <a:gd name="connsiteX10" fmla="*/ 2166332 w 6962195"/>
              <a:gd name="connsiteY10" fmla="*/ 0 h 6157044"/>
              <a:gd name="connsiteX11" fmla="*/ 2566066 w 6962195"/>
              <a:gd name="connsiteY11" fmla="*/ 423415 h 6157044"/>
              <a:gd name="connsiteX12" fmla="*/ 2334941 w 6962195"/>
              <a:gd name="connsiteY12" fmla="*/ 888509 h 6157044"/>
              <a:gd name="connsiteX13" fmla="*/ 1578098 w 6962195"/>
              <a:gd name="connsiteY13" fmla="*/ 2116129 h 6157044"/>
              <a:gd name="connsiteX14" fmla="*/ 1241829 w 6962195"/>
              <a:gd name="connsiteY14" fmla="*/ 3151459 h 6157044"/>
              <a:gd name="connsiteX15" fmla="*/ 5069616 w 6962195"/>
              <a:gd name="connsiteY15" fmla="*/ 3151459 h 6157044"/>
              <a:gd name="connsiteX16" fmla="*/ 5469350 w 6962195"/>
              <a:gd name="connsiteY16" fmla="*/ 3511410 h 6157044"/>
              <a:gd name="connsiteX17" fmla="*/ 5889923 w 6962195"/>
              <a:gd name="connsiteY17" fmla="*/ 3511410 h 6157044"/>
              <a:gd name="connsiteX18" fmla="*/ 6636346 w 6962195"/>
              <a:gd name="connsiteY18" fmla="*/ 3911144 h 6157044"/>
              <a:gd name="connsiteX19" fmla="*/ 6962196 w 6962195"/>
              <a:gd name="connsiteY19" fmla="*/ 4773130 h 6157044"/>
              <a:gd name="connsiteX20" fmla="*/ 6541622 w 6962195"/>
              <a:gd name="connsiteY20" fmla="*/ 5762046 h 6157044"/>
              <a:gd name="connsiteX21" fmla="*/ 5490189 w 6962195"/>
              <a:gd name="connsiteY21" fmla="*/ 6161781 h 6157044"/>
              <a:gd name="connsiteX22" fmla="*/ 4280567 w 6962195"/>
              <a:gd name="connsiteY22" fmla="*/ 5583018 h 6157044"/>
              <a:gd name="connsiteX23" fmla="*/ 3806948 w 6962195"/>
              <a:gd name="connsiteY23" fmla="*/ 4100592 h 6157044"/>
              <a:gd name="connsiteX24" fmla="*/ 5132133 w 6962195"/>
              <a:gd name="connsiteY24" fmla="*/ 651699 h 6157044"/>
              <a:gd name="connsiteX25" fmla="*/ 5973280 w 6962195"/>
              <a:gd name="connsiteY25" fmla="*/ 0 h 6157044"/>
              <a:gd name="connsiteX26" fmla="*/ 6373014 w 6962195"/>
              <a:gd name="connsiteY26" fmla="*/ 423415 h 6157044"/>
              <a:gd name="connsiteX27" fmla="*/ 6141889 w 6962195"/>
              <a:gd name="connsiteY27" fmla="*/ 888509 h 6157044"/>
              <a:gd name="connsiteX28" fmla="*/ 5195598 w 6962195"/>
              <a:gd name="connsiteY28" fmla="*/ 2602062 h 6157044"/>
              <a:gd name="connsiteX29" fmla="*/ 5069616 w 6962195"/>
              <a:gd name="connsiteY29" fmla="*/ 3151459 h 615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962195" h="6157044">
                <a:moveTo>
                  <a:pt x="1241829" y="3151459"/>
                </a:moveTo>
                <a:cubicBezTo>
                  <a:pt x="1241829" y="3377849"/>
                  <a:pt x="1375389" y="3497201"/>
                  <a:pt x="1641563" y="3511410"/>
                </a:cubicBezTo>
                <a:lnTo>
                  <a:pt x="2062136" y="3511410"/>
                </a:lnTo>
                <a:cubicBezTo>
                  <a:pt x="2356727" y="3525618"/>
                  <a:pt x="2612481" y="3658232"/>
                  <a:pt x="2829399" y="3911144"/>
                </a:cubicBezTo>
                <a:cubicBezTo>
                  <a:pt x="3046316" y="4163109"/>
                  <a:pt x="3155248" y="4451070"/>
                  <a:pt x="3155248" y="4773130"/>
                </a:cubicBezTo>
                <a:cubicBezTo>
                  <a:pt x="3155248" y="5166234"/>
                  <a:pt x="3015057" y="5495873"/>
                  <a:pt x="2734675" y="5762046"/>
                </a:cubicBezTo>
                <a:cubicBezTo>
                  <a:pt x="2454293" y="6028220"/>
                  <a:pt x="2103815" y="6161781"/>
                  <a:pt x="1683241" y="6161781"/>
                </a:cubicBezTo>
                <a:cubicBezTo>
                  <a:pt x="1192572" y="6161781"/>
                  <a:pt x="789049" y="5969492"/>
                  <a:pt x="473619" y="5583018"/>
                </a:cubicBezTo>
                <a:cubicBezTo>
                  <a:pt x="158189" y="5197493"/>
                  <a:pt x="0" y="4703035"/>
                  <a:pt x="0" y="4100592"/>
                </a:cubicBezTo>
                <a:cubicBezTo>
                  <a:pt x="0" y="2979062"/>
                  <a:pt x="441413" y="1829116"/>
                  <a:pt x="1325185" y="651699"/>
                </a:cubicBezTo>
                <a:cubicBezTo>
                  <a:pt x="1647246" y="216917"/>
                  <a:pt x="1927628" y="0"/>
                  <a:pt x="2166332" y="0"/>
                </a:cubicBezTo>
                <a:cubicBezTo>
                  <a:pt x="2432506" y="0"/>
                  <a:pt x="2566066" y="141138"/>
                  <a:pt x="2566066" y="423415"/>
                </a:cubicBezTo>
                <a:cubicBezTo>
                  <a:pt x="2566066" y="536137"/>
                  <a:pt x="2488393" y="691483"/>
                  <a:pt x="2334941" y="888509"/>
                </a:cubicBezTo>
                <a:cubicBezTo>
                  <a:pt x="2054558" y="1241829"/>
                  <a:pt x="1801646" y="1651035"/>
                  <a:pt x="1578098" y="2116129"/>
                </a:cubicBezTo>
                <a:cubicBezTo>
                  <a:pt x="1353602" y="2580275"/>
                  <a:pt x="1241829" y="2926017"/>
                  <a:pt x="1241829" y="3151459"/>
                </a:cubicBezTo>
                <a:close/>
                <a:moveTo>
                  <a:pt x="5069616" y="3151459"/>
                </a:moveTo>
                <a:cubicBezTo>
                  <a:pt x="5069616" y="3377849"/>
                  <a:pt x="5203176" y="3497201"/>
                  <a:pt x="5469350" y="3511410"/>
                </a:cubicBezTo>
                <a:lnTo>
                  <a:pt x="5889923" y="3511410"/>
                </a:lnTo>
                <a:cubicBezTo>
                  <a:pt x="6170306" y="3525618"/>
                  <a:pt x="6419429" y="3658232"/>
                  <a:pt x="6636346" y="3911144"/>
                </a:cubicBezTo>
                <a:cubicBezTo>
                  <a:pt x="6853264" y="4163109"/>
                  <a:pt x="6962196" y="4451070"/>
                  <a:pt x="6962196" y="4773130"/>
                </a:cubicBezTo>
                <a:cubicBezTo>
                  <a:pt x="6962196" y="5166234"/>
                  <a:pt x="6822005" y="5495873"/>
                  <a:pt x="6541622" y="5762046"/>
                </a:cubicBezTo>
                <a:cubicBezTo>
                  <a:pt x="6261240" y="6028220"/>
                  <a:pt x="5910762" y="6161781"/>
                  <a:pt x="5490189" y="6161781"/>
                </a:cubicBezTo>
                <a:cubicBezTo>
                  <a:pt x="4999520" y="6161781"/>
                  <a:pt x="4595997" y="5969492"/>
                  <a:pt x="4280567" y="5583018"/>
                </a:cubicBezTo>
                <a:cubicBezTo>
                  <a:pt x="3965136" y="5197493"/>
                  <a:pt x="3806948" y="4703035"/>
                  <a:pt x="3806948" y="4100592"/>
                </a:cubicBezTo>
                <a:cubicBezTo>
                  <a:pt x="3806948" y="2979062"/>
                  <a:pt x="4248361" y="1829116"/>
                  <a:pt x="5132133" y="651699"/>
                </a:cubicBezTo>
                <a:cubicBezTo>
                  <a:pt x="5454194" y="216917"/>
                  <a:pt x="5734576" y="0"/>
                  <a:pt x="5973280" y="0"/>
                </a:cubicBezTo>
                <a:cubicBezTo>
                  <a:pt x="6239454" y="0"/>
                  <a:pt x="6373014" y="141138"/>
                  <a:pt x="6373014" y="423415"/>
                </a:cubicBezTo>
                <a:cubicBezTo>
                  <a:pt x="6373014" y="536137"/>
                  <a:pt x="6295341" y="691483"/>
                  <a:pt x="6141889" y="888509"/>
                </a:cubicBezTo>
                <a:cubicBezTo>
                  <a:pt x="5762994" y="1368758"/>
                  <a:pt x="5447563" y="1939943"/>
                  <a:pt x="5195598" y="2602062"/>
                </a:cubicBezTo>
                <a:cubicBezTo>
                  <a:pt x="5111294" y="2827504"/>
                  <a:pt x="5069616" y="3011268"/>
                  <a:pt x="5069616" y="3151459"/>
                </a:cubicBezTo>
                <a:close/>
              </a:path>
            </a:pathLst>
          </a:custGeom>
          <a:solidFill>
            <a:schemeClr val="tx2"/>
          </a:solidFill>
          <a:ln w="946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2E5AB26-42C7-2044-81ED-78E6957D04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68621"/>
            <a:ext cx="7018337" cy="286232"/>
          </a:xfrm>
        </p:spPr>
        <p:txBody>
          <a:bodyPr rtlCol="0">
            <a:spAutoFit/>
          </a:bodyPr>
          <a:lstStyle>
            <a:lvl1pPr>
              <a:defRPr sz="1400" b="1" cap="all" baseline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347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CD5F5-4AD1-4F0E-903B-489EA68AC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723BA-648E-4734-B5A5-E5BC2F884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71409-8DF1-4818-ACED-898DE460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DED22-5708-4AC7-AB6E-CD3B5C605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EFCA7C5-EF10-4648-83BB-ACBB822357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68621"/>
            <a:ext cx="7018337" cy="286232"/>
          </a:xfrm>
        </p:spPr>
        <p:txBody>
          <a:bodyPr rtlCol="0">
            <a:spAutoFit/>
          </a:bodyPr>
          <a:lstStyle>
            <a:lvl1pPr>
              <a:defRPr sz="1400" b="1" cap="all" baseline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cxnSp>
        <p:nvCxnSpPr>
          <p:cNvPr id="9" name="Connecteur droit 26">
            <a:extLst>
              <a:ext uri="{FF2B5EF4-FFF2-40B4-BE49-F238E27FC236}">
                <a16:creationId xmlns:a16="http://schemas.microsoft.com/office/drawing/2014/main" id="{7C73C400-6B99-804A-8D4B-D85B3BC867CA}"/>
              </a:ext>
            </a:extLst>
          </p:cNvPr>
          <p:cNvCxnSpPr>
            <a:cxnSpLocks/>
          </p:cNvCxnSpPr>
          <p:nvPr userDrawn="1"/>
        </p:nvCxnSpPr>
        <p:spPr>
          <a:xfrm>
            <a:off x="-109904" y="1278772"/>
            <a:ext cx="677008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89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2C8AB-614A-48E4-94C8-79876AA20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C5C7E-C541-402A-A3DA-02815C4F9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E7BAD-1938-49F9-ABD6-21BF60FF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E61C006-E73A-4215-9A5D-0357B61BEC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68621"/>
            <a:ext cx="7018337" cy="286232"/>
          </a:xfrm>
        </p:spPr>
        <p:txBody>
          <a:bodyPr rtlCol="0">
            <a:spAutoFit/>
          </a:bodyPr>
          <a:lstStyle>
            <a:lvl1pPr>
              <a:defRPr sz="1400" b="1" cap="all" baseline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cxnSp>
        <p:nvCxnSpPr>
          <p:cNvPr id="9" name="Connecteur droit 26">
            <a:extLst>
              <a:ext uri="{FF2B5EF4-FFF2-40B4-BE49-F238E27FC236}">
                <a16:creationId xmlns:a16="http://schemas.microsoft.com/office/drawing/2014/main" id="{D1121DBA-6FFA-9241-AAC1-613D9295FFFD}"/>
              </a:ext>
            </a:extLst>
          </p:cNvPr>
          <p:cNvCxnSpPr>
            <a:cxnSpLocks/>
          </p:cNvCxnSpPr>
          <p:nvPr userDrawn="1"/>
        </p:nvCxnSpPr>
        <p:spPr>
          <a:xfrm>
            <a:off x="-109904" y="1278772"/>
            <a:ext cx="677008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259AFFA5-FF8D-694A-BEC7-11CC9386B4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1838" y="1841500"/>
            <a:ext cx="4940300" cy="331788"/>
          </a:xfrm>
        </p:spPr>
        <p:txBody>
          <a:bodyPr rtlCol="0"/>
          <a:lstStyle>
            <a:lvl1pPr>
              <a:defRPr b="1"/>
            </a:lvl1pPr>
          </a:lstStyle>
          <a:p>
            <a:pPr lvl="0" rtl="0"/>
            <a:r>
              <a:rPr lang="en-gb"/>
              <a:t>Cliquez pour modifier les styles du texte du masque</a:t>
            </a:r>
          </a:p>
        </p:txBody>
      </p:sp>
      <p:sp>
        <p:nvSpPr>
          <p:cNvPr id="11" name="Espace réservé du texte 16">
            <a:extLst>
              <a:ext uri="{FF2B5EF4-FFF2-40B4-BE49-F238E27FC236}">
                <a16:creationId xmlns:a16="http://schemas.microsoft.com/office/drawing/2014/main" id="{7808B320-8B6E-854B-A285-63B391066B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77264" y="1841500"/>
            <a:ext cx="4940300" cy="331788"/>
          </a:xfrm>
        </p:spPr>
        <p:txBody>
          <a:bodyPr rtlCol="0"/>
          <a:lstStyle>
            <a:lvl1pPr>
              <a:defRPr b="1"/>
            </a:lvl1pPr>
          </a:lstStyle>
          <a:p>
            <a:pPr lvl="0" rtl="0"/>
            <a:r>
              <a:rPr lang="en-gb"/>
              <a:t>Cliquez pour modifier les styles du texte du masque</a:t>
            </a:r>
          </a:p>
        </p:txBody>
      </p:sp>
      <p:sp>
        <p:nvSpPr>
          <p:cNvPr id="12" name="Espace réservé pour une image  19">
            <a:extLst>
              <a:ext uri="{FF2B5EF4-FFF2-40B4-BE49-F238E27FC236}">
                <a16:creationId xmlns:a16="http://schemas.microsoft.com/office/drawing/2014/main" id="{65D86DA1-6C69-4241-AFD8-FFD0B10D9B0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1838" y="2517775"/>
            <a:ext cx="4940300" cy="3751263"/>
          </a:xfrm>
        </p:spPr>
        <p:txBody>
          <a:bodyPr rtlCol="0"/>
          <a:lstStyle/>
          <a:p>
            <a:pPr rtl="0"/>
            <a:endParaRPr lang="fr-FR"/>
          </a:p>
        </p:txBody>
      </p:sp>
      <p:sp>
        <p:nvSpPr>
          <p:cNvPr id="13" name="Espace réservé pour une image  19">
            <a:extLst>
              <a:ext uri="{FF2B5EF4-FFF2-40B4-BE49-F238E27FC236}">
                <a16:creationId xmlns:a16="http://schemas.microsoft.com/office/drawing/2014/main" id="{459B2F98-2E3E-834E-A1EF-86A84BB1C1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90516" y="2517775"/>
            <a:ext cx="4940300" cy="3751263"/>
          </a:xfrm>
        </p:spPr>
        <p:txBody>
          <a:bodyPr rtlCol="0"/>
          <a:lstStyle/>
          <a:p>
            <a:pPr rt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43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FBE5537-04D1-4F8D-8380-C0F9B2FEC463}"/>
              </a:ext>
            </a:extLst>
          </p:cNvPr>
          <p:cNvSpPr/>
          <p:nvPr userDrawn="1"/>
        </p:nvSpPr>
        <p:spPr>
          <a:xfrm>
            <a:off x="0" y="632344"/>
            <a:ext cx="6282206" cy="6225657"/>
          </a:xfrm>
          <a:custGeom>
            <a:avLst/>
            <a:gdLst>
              <a:gd name="connsiteX0" fmla="*/ 4761861 w 6282206"/>
              <a:gd name="connsiteY0" fmla="*/ 0 h 6225657"/>
              <a:gd name="connsiteX1" fmla="*/ 5008523 w 6282206"/>
              <a:gd name="connsiteY1" fmla="*/ 184451 h 6225657"/>
              <a:gd name="connsiteX2" fmla="*/ 6282206 w 6282206"/>
              <a:gd name="connsiteY2" fmla="*/ 2885237 h 6225657"/>
              <a:gd name="connsiteX3" fmla="*/ 3985610 w 6282206"/>
              <a:gd name="connsiteY3" fmla="*/ 6172878 h 6225657"/>
              <a:gd name="connsiteX4" fmla="*/ 3829625 w 6282206"/>
              <a:gd name="connsiteY4" fmla="*/ 6225657 h 6225657"/>
              <a:gd name="connsiteX5" fmla="*/ 1738311 w 6282206"/>
              <a:gd name="connsiteY5" fmla="*/ 6225657 h 6225657"/>
              <a:gd name="connsiteX6" fmla="*/ 1619080 w 6282206"/>
              <a:gd name="connsiteY6" fmla="*/ 6187359 h 6225657"/>
              <a:gd name="connsiteX7" fmla="*/ 81399 w 6282206"/>
              <a:gd name="connsiteY7" fmla="*/ 5111575 h 6225657"/>
              <a:gd name="connsiteX8" fmla="*/ 0 w 6282206"/>
              <a:gd name="connsiteY8" fmla="*/ 5002722 h 6225657"/>
              <a:gd name="connsiteX9" fmla="*/ 0 w 6282206"/>
              <a:gd name="connsiteY9" fmla="*/ 767752 h 6225657"/>
              <a:gd name="connsiteX10" fmla="*/ 81399 w 6282206"/>
              <a:gd name="connsiteY10" fmla="*/ 658899 h 6225657"/>
              <a:gd name="connsiteX11" fmla="*/ 307297 w 6282206"/>
              <a:gd name="connsiteY11" fmla="*/ 410349 h 6225657"/>
              <a:gd name="connsiteX12" fmla="*/ 538546 w 6282206"/>
              <a:gd name="connsiteY12" fmla="*/ 200175 h 6225657"/>
              <a:gd name="connsiteX13" fmla="*/ 4761861 w 6282206"/>
              <a:gd name="connsiteY13" fmla="*/ 0 h 6225657"/>
              <a:gd name="connsiteX14" fmla="*/ 2782185 w 6282206"/>
              <a:gd name="connsiteY14" fmla="*/ 514253 h 6225657"/>
              <a:gd name="connsiteX15" fmla="*/ 411201 w 6282206"/>
              <a:gd name="connsiteY15" fmla="*/ 2885237 h 6225657"/>
              <a:gd name="connsiteX16" fmla="*/ 2782185 w 6282206"/>
              <a:gd name="connsiteY16" fmla="*/ 5256221 h 6225657"/>
              <a:gd name="connsiteX17" fmla="*/ 5153169 w 6282206"/>
              <a:gd name="connsiteY17" fmla="*/ 2885237 h 6225657"/>
              <a:gd name="connsiteX18" fmla="*/ 2782185 w 6282206"/>
              <a:gd name="connsiteY18" fmla="*/ 514253 h 622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82206" h="6225657">
                <a:moveTo>
                  <a:pt x="4761861" y="0"/>
                </a:moveTo>
                <a:lnTo>
                  <a:pt x="5008523" y="184451"/>
                </a:lnTo>
                <a:cubicBezTo>
                  <a:pt x="5786394" y="826406"/>
                  <a:pt x="6282206" y="1797920"/>
                  <a:pt x="6282206" y="2885237"/>
                </a:cubicBezTo>
                <a:cubicBezTo>
                  <a:pt x="6282206" y="4395400"/>
                  <a:pt x="5325777" y="5682177"/>
                  <a:pt x="3985610" y="6172878"/>
                </a:cubicBezTo>
                <a:lnTo>
                  <a:pt x="3829625" y="6225657"/>
                </a:lnTo>
                <a:lnTo>
                  <a:pt x="1738311" y="6225657"/>
                </a:lnTo>
                <a:lnTo>
                  <a:pt x="1619080" y="6187359"/>
                </a:lnTo>
                <a:cubicBezTo>
                  <a:pt x="1012577" y="5973735"/>
                  <a:pt x="482621" y="5597745"/>
                  <a:pt x="81399" y="5111575"/>
                </a:cubicBezTo>
                <a:lnTo>
                  <a:pt x="0" y="5002722"/>
                </a:lnTo>
                <a:lnTo>
                  <a:pt x="0" y="767752"/>
                </a:lnTo>
                <a:lnTo>
                  <a:pt x="81399" y="658899"/>
                </a:lnTo>
                <a:cubicBezTo>
                  <a:pt x="152727" y="572469"/>
                  <a:pt x="228125" y="489521"/>
                  <a:pt x="307297" y="410349"/>
                </a:cubicBezTo>
                <a:lnTo>
                  <a:pt x="538546" y="200175"/>
                </a:lnTo>
                <a:lnTo>
                  <a:pt x="4761861" y="0"/>
                </a:lnTo>
                <a:close/>
                <a:moveTo>
                  <a:pt x="2782185" y="514253"/>
                </a:moveTo>
                <a:cubicBezTo>
                  <a:pt x="1472727" y="514253"/>
                  <a:pt x="411201" y="1575779"/>
                  <a:pt x="411201" y="2885237"/>
                </a:cubicBezTo>
                <a:cubicBezTo>
                  <a:pt x="411201" y="4194695"/>
                  <a:pt x="1472727" y="5256221"/>
                  <a:pt x="2782185" y="5256221"/>
                </a:cubicBezTo>
                <a:cubicBezTo>
                  <a:pt x="4091643" y="5256221"/>
                  <a:pt x="5153169" y="4194695"/>
                  <a:pt x="5153169" y="2885237"/>
                </a:cubicBezTo>
                <a:cubicBezTo>
                  <a:pt x="5153169" y="1575779"/>
                  <a:pt x="4091643" y="514253"/>
                  <a:pt x="2782185" y="514253"/>
                </a:cubicBezTo>
                <a:close/>
              </a:path>
            </a:pathLst>
          </a:custGeom>
          <a:solidFill>
            <a:srgbClr val="FAD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RO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6D98A-E733-4A34-9EBD-9F42EC67C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4000" y="2260129"/>
            <a:ext cx="5400000" cy="1421928"/>
          </a:xfrm>
        </p:spPr>
        <p:txBody>
          <a:bodyPr rtlCol="0" anchor="b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5400" b="0" spc="-100" baseline="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6509E-4884-47DD-A418-9018C6DBD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44000" y="3720783"/>
            <a:ext cx="5400000" cy="1500187"/>
          </a:xfrm>
        </p:spPr>
        <p:txBody>
          <a:bodyPr rtlCol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400" b="1" spc="-100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Click to edit Master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3B7A6-9253-43F7-ABA4-B05766F7E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‹N°›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90032-43C0-4E80-ACF4-23E17AA4B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09173AD-C37D-4313-B7F9-A0ED4CFB3F60}"/>
              </a:ext>
            </a:extLst>
          </p:cNvPr>
          <p:cNvCxnSpPr>
            <a:cxnSpLocks/>
          </p:cNvCxnSpPr>
          <p:nvPr userDrawn="1"/>
        </p:nvCxnSpPr>
        <p:spPr>
          <a:xfrm>
            <a:off x="6452191" y="5332944"/>
            <a:ext cx="1219849" cy="0"/>
          </a:xfrm>
          <a:prstGeom prst="line">
            <a:avLst/>
          </a:prstGeom>
          <a:ln w="76200">
            <a:solidFill>
              <a:srgbClr val="FAD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C8B5E44-B35A-4B23-BE89-8F5CF346E5A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79424" y="1265297"/>
            <a:ext cx="4867200" cy="48672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31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2C8AB-614A-48E4-94C8-79876AA20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C5C7E-C541-402A-A3DA-02815C4F9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E7BAD-1938-49F9-ABD6-21BF60FF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E61C006-E73A-4215-9A5D-0357B61BEC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68621"/>
            <a:ext cx="7018337" cy="286232"/>
          </a:xfrm>
        </p:spPr>
        <p:txBody>
          <a:bodyPr rtlCol="0">
            <a:spAutoFit/>
          </a:bodyPr>
          <a:lstStyle>
            <a:lvl1pPr>
              <a:defRPr sz="1400" b="1" cap="all" baseline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cxnSp>
        <p:nvCxnSpPr>
          <p:cNvPr id="9" name="Connecteur droit 26">
            <a:extLst>
              <a:ext uri="{FF2B5EF4-FFF2-40B4-BE49-F238E27FC236}">
                <a16:creationId xmlns:a16="http://schemas.microsoft.com/office/drawing/2014/main" id="{7BAE50CA-325E-4E4B-8E60-B0298032A4C4}"/>
              </a:ext>
            </a:extLst>
          </p:cNvPr>
          <p:cNvCxnSpPr>
            <a:cxnSpLocks/>
          </p:cNvCxnSpPr>
          <p:nvPr userDrawn="1"/>
        </p:nvCxnSpPr>
        <p:spPr>
          <a:xfrm>
            <a:off x="-109904" y="1278772"/>
            <a:ext cx="677008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 Dégrad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2BF075F-871D-403B-9F60-1640F2CD10EE}"/>
              </a:ext>
            </a:extLst>
          </p:cNvPr>
          <p:cNvSpPr/>
          <p:nvPr userDrawn="1"/>
        </p:nvSpPr>
        <p:spPr>
          <a:xfrm>
            <a:off x="0" y="280174"/>
            <a:ext cx="12191999" cy="6577827"/>
          </a:xfrm>
          <a:custGeom>
            <a:avLst/>
            <a:gdLst>
              <a:gd name="connsiteX0" fmla="*/ 12191999 w 12191999"/>
              <a:gd name="connsiteY0" fmla="*/ 0 h 6577827"/>
              <a:gd name="connsiteX1" fmla="*/ 12191999 w 12191999"/>
              <a:gd name="connsiteY1" fmla="*/ 6577827 h 6577827"/>
              <a:gd name="connsiteX2" fmla="*/ 0 w 12191999"/>
              <a:gd name="connsiteY2" fmla="*/ 6577827 h 6577827"/>
              <a:gd name="connsiteX3" fmla="*/ 0 w 12191999"/>
              <a:gd name="connsiteY3" fmla="*/ 577871 h 6577827"/>
              <a:gd name="connsiteX4" fmla="*/ 12191999 w 12191999"/>
              <a:gd name="connsiteY4" fmla="*/ 0 h 657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6577827">
                <a:moveTo>
                  <a:pt x="12191999" y="0"/>
                </a:moveTo>
                <a:lnTo>
                  <a:pt x="12191999" y="6577827"/>
                </a:lnTo>
                <a:lnTo>
                  <a:pt x="0" y="6577827"/>
                </a:lnTo>
                <a:lnTo>
                  <a:pt x="0" y="577871"/>
                </a:lnTo>
                <a:lnTo>
                  <a:pt x="12191999" y="0"/>
                </a:lnTo>
                <a:close/>
              </a:path>
            </a:pathLst>
          </a:custGeom>
          <a:gradFill flip="none" rotWithShape="1">
            <a:gsLst>
              <a:gs pos="14000">
                <a:srgbClr val="F5F5F5"/>
              </a:gs>
              <a:gs pos="27000">
                <a:sysClr val="window" lastClr="FFFFFF"/>
              </a:gs>
            </a:gsLst>
            <a:lin ang="516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RO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2C8AB-614A-48E4-94C8-79876AA20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C5C7E-C541-402A-A3DA-02815C4F9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E7BAD-1938-49F9-ABD6-21BF60FF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E61C006-E73A-4215-9A5D-0357B61BEC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68621"/>
            <a:ext cx="7018337" cy="286232"/>
          </a:xfrm>
        </p:spPr>
        <p:txBody>
          <a:bodyPr rtlCol="0">
            <a:spAutoFit/>
          </a:bodyPr>
          <a:lstStyle>
            <a:lvl1pPr>
              <a:defRPr sz="1400" b="1" cap="all" baseline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cxnSp>
        <p:nvCxnSpPr>
          <p:cNvPr id="9" name="Connecteur droit 26">
            <a:extLst>
              <a:ext uri="{FF2B5EF4-FFF2-40B4-BE49-F238E27FC236}">
                <a16:creationId xmlns:a16="http://schemas.microsoft.com/office/drawing/2014/main" id="{7EAD1E3A-3231-1A48-84B0-1FA7AD8F2948}"/>
              </a:ext>
            </a:extLst>
          </p:cNvPr>
          <p:cNvCxnSpPr>
            <a:cxnSpLocks/>
          </p:cNvCxnSpPr>
          <p:nvPr userDrawn="1"/>
        </p:nvCxnSpPr>
        <p:spPr>
          <a:xfrm>
            <a:off x="-109904" y="1278772"/>
            <a:ext cx="677008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26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2C8AB-614A-48E4-94C8-79876AA20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C5C7E-C541-402A-A3DA-02815C4F9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E7BAD-1938-49F9-ABD6-21BF60FF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E61C006-E73A-4215-9A5D-0357B61BEC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68621"/>
            <a:ext cx="7018337" cy="286232"/>
          </a:xfrm>
        </p:spPr>
        <p:txBody>
          <a:bodyPr rtlCol="0">
            <a:spAutoFit/>
          </a:bodyPr>
          <a:lstStyle>
            <a:lvl1pPr>
              <a:defRPr sz="1400" b="1" cap="all" baseline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9" name="Forme libre 63">
            <a:extLst>
              <a:ext uri="{FF2B5EF4-FFF2-40B4-BE49-F238E27FC236}">
                <a16:creationId xmlns:a16="http://schemas.microsoft.com/office/drawing/2014/main" id="{9D49BC13-CA07-4C0A-8F53-212FCA717DC2}"/>
              </a:ext>
            </a:extLst>
          </p:cNvPr>
          <p:cNvSpPr/>
          <p:nvPr/>
        </p:nvSpPr>
        <p:spPr>
          <a:xfrm>
            <a:off x="4464634" y="1608159"/>
            <a:ext cx="2362279" cy="2656117"/>
          </a:xfrm>
          <a:custGeom>
            <a:avLst/>
            <a:gdLst>
              <a:gd name="connsiteX0" fmla="*/ 1582759 w 2815327"/>
              <a:gd name="connsiteY0" fmla="*/ 0 h 3165518"/>
              <a:gd name="connsiteX1" fmla="*/ 2804093 w 2815327"/>
              <a:gd name="connsiteY1" fmla="*/ 575977 h 3165518"/>
              <a:gd name="connsiteX2" fmla="*/ 2815327 w 2815327"/>
              <a:gd name="connsiteY2" fmla="*/ 591000 h 3165518"/>
              <a:gd name="connsiteX3" fmla="*/ 2162860 w 2815327"/>
              <a:gd name="connsiteY3" fmla="*/ 591000 h 3165518"/>
              <a:gd name="connsiteX4" fmla="*/ 2130902 w 2815327"/>
              <a:gd name="connsiteY4" fmla="*/ 571585 h 3165518"/>
              <a:gd name="connsiteX5" fmla="*/ 1582759 w 2815327"/>
              <a:gd name="connsiteY5" fmla="*/ 432790 h 3165518"/>
              <a:gd name="connsiteX6" fmla="*/ 1034616 w 2815327"/>
              <a:gd name="connsiteY6" fmla="*/ 571585 h 3165518"/>
              <a:gd name="connsiteX7" fmla="*/ 1002658 w 2815327"/>
              <a:gd name="connsiteY7" fmla="*/ 591000 h 3165518"/>
              <a:gd name="connsiteX8" fmla="*/ 387146 w 2815327"/>
              <a:gd name="connsiteY8" fmla="*/ 591000 h 3165518"/>
              <a:gd name="connsiteX9" fmla="*/ 387146 w 2815327"/>
              <a:gd name="connsiteY9" fmla="*/ 591001 h 3165518"/>
              <a:gd name="connsiteX10" fmla="*/ 1002658 w 2815327"/>
              <a:gd name="connsiteY10" fmla="*/ 591001 h 3165518"/>
              <a:gd name="connsiteX11" fmla="*/ 939801 w 2815327"/>
              <a:gd name="connsiteY11" fmla="*/ 629188 h 3165518"/>
              <a:gd name="connsiteX12" fmla="*/ 432790 w 2815327"/>
              <a:gd name="connsiteY12" fmla="*/ 1582760 h 3165518"/>
              <a:gd name="connsiteX13" fmla="*/ 939801 w 2815327"/>
              <a:gd name="connsiteY13" fmla="*/ 2536332 h 3165518"/>
              <a:gd name="connsiteX14" fmla="*/ 1029659 w 2815327"/>
              <a:gd name="connsiteY14" fmla="*/ 2590923 h 3165518"/>
              <a:gd name="connsiteX15" fmla="*/ 1029661 w 2815327"/>
              <a:gd name="connsiteY15" fmla="*/ 2590923 h 3165518"/>
              <a:gd name="connsiteX16" fmla="*/ 1034616 w 2815327"/>
              <a:gd name="connsiteY16" fmla="*/ 2593933 h 3165518"/>
              <a:gd name="connsiteX17" fmla="*/ 1582759 w 2815327"/>
              <a:gd name="connsiteY17" fmla="*/ 2732728 h 3165518"/>
              <a:gd name="connsiteX18" fmla="*/ 2130902 w 2815327"/>
              <a:gd name="connsiteY18" fmla="*/ 2593933 h 3165518"/>
              <a:gd name="connsiteX19" fmla="*/ 2135857 w 2815327"/>
              <a:gd name="connsiteY19" fmla="*/ 2590923 h 3165518"/>
              <a:gd name="connsiteX20" fmla="*/ 2802837 w 2815327"/>
              <a:gd name="connsiteY20" fmla="*/ 2590923 h 3165518"/>
              <a:gd name="connsiteX21" fmla="*/ 2701939 w 2815327"/>
              <a:gd name="connsiteY21" fmla="*/ 2701939 h 3165518"/>
              <a:gd name="connsiteX22" fmla="*/ 1582759 w 2815327"/>
              <a:gd name="connsiteY22" fmla="*/ 3165518 h 3165518"/>
              <a:gd name="connsiteX23" fmla="*/ 0 w 2815327"/>
              <a:gd name="connsiteY23" fmla="*/ 1582759 h 3165518"/>
              <a:gd name="connsiteX24" fmla="*/ 1582759 w 2815327"/>
              <a:gd name="connsiteY24" fmla="*/ 0 h 3165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15327" h="3165518">
                <a:moveTo>
                  <a:pt x="1582759" y="0"/>
                </a:moveTo>
                <a:cubicBezTo>
                  <a:pt x="2074460" y="0"/>
                  <a:pt x="2513792" y="224213"/>
                  <a:pt x="2804093" y="575977"/>
                </a:cubicBezTo>
                <a:lnTo>
                  <a:pt x="2815327" y="591000"/>
                </a:lnTo>
                <a:lnTo>
                  <a:pt x="2162860" y="591000"/>
                </a:lnTo>
                <a:lnTo>
                  <a:pt x="2130902" y="571585"/>
                </a:lnTo>
                <a:cubicBezTo>
                  <a:pt x="1967960" y="483069"/>
                  <a:pt x="1781231" y="432790"/>
                  <a:pt x="1582759" y="432790"/>
                </a:cubicBezTo>
                <a:cubicBezTo>
                  <a:pt x="1384287" y="432790"/>
                  <a:pt x="1197559" y="483069"/>
                  <a:pt x="1034616" y="571585"/>
                </a:cubicBezTo>
                <a:lnTo>
                  <a:pt x="1002658" y="591000"/>
                </a:lnTo>
                <a:lnTo>
                  <a:pt x="387146" y="591000"/>
                </a:lnTo>
                <a:lnTo>
                  <a:pt x="387146" y="591001"/>
                </a:lnTo>
                <a:lnTo>
                  <a:pt x="1002658" y="591001"/>
                </a:lnTo>
                <a:lnTo>
                  <a:pt x="939801" y="629188"/>
                </a:lnTo>
                <a:cubicBezTo>
                  <a:pt x="633907" y="835846"/>
                  <a:pt x="432790" y="1185816"/>
                  <a:pt x="432790" y="1582760"/>
                </a:cubicBezTo>
                <a:cubicBezTo>
                  <a:pt x="432790" y="1979704"/>
                  <a:pt x="633907" y="2329675"/>
                  <a:pt x="939801" y="2536332"/>
                </a:cubicBezTo>
                <a:lnTo>
                  <a:pt x="1029659" y="2590923"/>
                </a:lnTo>
                <a:lnTo>
                  <a:pt x="1029661" y="2590923"/>
                </a:lnTo>
                <a:lnTo>
                  <a:pt x="1034616" y="2593933"/>
                </a:lnTo>
                <a:cubicBezTo>
                  <a:pt x="1197559" y="2682449"/>
                  <a:pt x="1384287" y="2732728"/>
                  <a:pt x="1582759" y="2732728"/>
                </a:cubicBezTo>
                <a:cubicBezTo>
                  <a:pt x="1781231" y="2732728"/>
                  <a:pt x="1967960" y="2682449"/>
                  <a:pt x="2130902" y="2593933"/>
                </a:cubicBezTo>
                <a:lnTo>
                  <a:pt x="2135857" y="2590923"/>
                </a:lnTo>
                <a:lnTo>
                  <a:pt x="2802837" y="2590923"/>
                </a:lnTo>
                <a:lnTo>
                  <a:pt x="2701939" y="2701939"/>
                </a:lnTo>
                <a:cubicBezTo>
                  <a:pt x="2415516" y="2988362"/>
                  <a:pt x="2019826" y="3165518"/>
                  <a:pt x="1582759" y="3165518"/>
                </a:cubicBezTo>
                <a:cubicBezTo>
                  <a:pt x="708625" y="3165518"/>
                  <a:pt x="0" y="2456893"/>
                  <a:pt x="0" y="1582759"/>
                </a:cubicBezTo>
                <a:cubicBezTo>
                  <a:pt x="0" y="708625"/>
                  <a:pt x="708625" y="0"/>
                  <a:pt x="158275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RO"/>
          </a:p>
        </p:txBody>
      </p:sp>
      <p:sp>
        <p:nvSpPr>
          <p:cNvPr id="12" name="Forme libre 59">
            <a:extLst>
              <a:ext uri="{FF2B5EF4-FFF2-40B4-BE49-F238E27FC236}">
                <a16:creationId xmlns:a16="http://schemas.microsoft.com/office/drawing/2014/main" id="{0E3F3F5D-E543-456D-97AF-B4B1CF0F886B}"/>
              </a:ext>
            </a:extLst>
          </p:cNvPr>
          <p:cNvSpPr/>
          <p:nvPr userDrawn="1"/>
        </p:nvSpPr>
        <p:spPr>
          <a:xfrm>
            <a:off x="8258868" y="1608159"/>
            <a:ext cx="2362280" cy="2656117"/>
          </a:xfrm>
          <a:custGeom>
            <a:avLst/>
            <a:gdLst>
              <a:gd name="connsiteX0" fmla="*/ 1582759 w 2815327"/>
              <a:gd name="connsiteY0" fmla="*/ 0 h 3165518"/>
              <a:gd name="connsiteX1" fmla="*/ 2804093 w 2815327"/>
              <a:gd name="connsiteY1" fmla="*/ 575977 h 3165518"/>
              <a:gd name="connsiteX2" fmla="*/ 2815327 w 2815327"/>
              <a:gd name="connsiteY2" fmla="*/ 591000 h 3165518"/>
              <a:gd name="connsiteX3" fmla="*/ 2162860 w 2815327"/>
              <a:gd name="connsiteY3" fmla="*/ 591000 h 3165518"/>
              <a:gd name="connsiteX4" fmla="*/ 2130902 w 2815327"/>
              <a:gd name="connsiteY4" fmla="*/ 571585 h 3165518"/>
              <a:gd name="connsiteX5" fmla="*/ 1582759 w 2815327"/>
              <a:gd name="connsiteY5" fmla="*/ 432790 h 3165518"/>
              <a:gd name="connsiteX6" fmla="*/ 1034616 w 2815327"/>
              <a:gd name="connsiteY6" fmla="*/ 571585 h 3165518"/>
              <a:gd name="connsiteX7" fmla="*/ 1002658 w 2815327"/>
              <a:gd name="connsiteY7" fmla="*/ 591000 h 3165518"/>
              <a:gd name="connsiteX8" fmla="*/ 387146 w 2815327"/>
              <a:gd name="connsiteY8" fmla="*/ 591000 h 3165518"/>
              <a:gd name="connsiteX9" fmla="*/ 387146 w 2815327"/>
              <a:gd name="connsiteY9" fmla="*/ 591001 h 3165518"/>
              <a:gd name="connsiteX10" fmla="*/ 1002658 w 2815327"/>
              <a:gd name="connsiteY10" fmla="*/ 591001 h 3165518"/>
              <a:gd name="connsiteX11" fmla="*/ 939801 w 2815327"/>
              <a:gd name="connsiteY11" fmla="*/ 629188 h 3165518"/>
              <a:gd name="connsiteX12" fmla="*/ 432790 w 2815327"/>
              <a:gd name="connsiteY12" fmla="*/ 1582760 h 3165518"/>
              <a:gd name="connsiteX13" fmla="*/ 939801 w 2815327"/>
              <a:gd name="connsiteY13" fmla="*/ 2536332 h 3165518"/>
              <a:gd name="connsiteX14" fmla="*/ 1029659 w 2815327"/>
              <a:gd name="connsiteY14" fmla="*/ 2590923 h 3165518"/>
              <a:gd name="connsiteX15" fmla="*/ 1029661 w 2815327"/>
              <a:gd name="connsiteY15" fmla="*/ 2590923 h 3165518"/>
              <a:gd name="connsiteX16" fmla="*/ 1034616 w 2815327"/>
              <a:gd name="connsiteY16" fmla="*/ 2593933 h 3165518"/>
              <a:gd name="connsiteX17" fmla="*/ 1582759 w 2815327"/>
              <a:gd name="connsiteY17" fmla="*/ 2732728 h 3165518"/>
              <a:gd name="connsiteX18" fmla="*/ 2130902 w 2815327"/>
              <a:gd name="connsiteY18" fmla="*/ 2593933 h 3165518"/>
              <a:gd name="connsiteX19" fmla="*/ 2135857 w 2815327"/>
              <a:gd name="connsiteY19" fmla="*/ 2590923 h 3165518"/>
              <a:gd name="connsiteX20" fmla="*/ 2802837 w 2815327"/>
              <a:gd name="connsiteY20" fmla="*/ 2590923 h 3165518"/>
              <a:gd name="connsiteX21" fmla="*/ 2701939 w 2815327"/>
              <a:gd name="connsiteY21" fmla="*/ 2701939 h 3165518"/>
              <a:gd name="connsiteX22" fmla="*/ 1582759 w 2815327"/>
              <a:gd name="connsiteY22" fmla="*/ 3165518 h 3165518"/>
              <a:gd name="connsiteX23" fmla="*/ 0 w 2815327"/>
              <a:gd name="connsiteY23" fmla="*/ 1582759 h 3165518"/>
              <a:gd name="connsiteX24" fmla="*/ 1582759 w 2815327"/>
              <a:gd name="connsiteY24" fmla="*/ 0 h 3165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15327" h="3165518">
                <a:moveTo>
                  <a:pt x="1582759" y="0"/>
                </a:moveTo>
                <a:cubicBezTo>
                  <a:pt x="2074460" y="0"/>
                  <a:pt x="2513792" y="224213"/>
                  <a:pt x="2804093" y="575977"/>
                </a:cubicBezTo>
                <a:lnTo>
                  <a:pt x="2815327" y="591000"/>
                </a:lnTo>
                <a:lnTo>
                  <a:pt x="2162860" y="591000"/>
                </a:lnTo>
                <a:lnTo>
                  <a:pt x="2130902" y="571585"/>
                </a:lnTo>
                <a:cubicBezTo>
                  <a:pt x="1967960" y="483069"/>
                  <a:pt x="1781231" y="432790"/>
                  <a:pt x="1582759" y="432790"/>
                </a:cubicBezTo>
                <a:cubicBezTo>
                  <a:pt x="1384287" y="432790"/>
                  <a:pt x="1197559" y="483069"/>
                  <a:pt x="1034616" y="571585"/>
                </a:cubicBezTo>
                <a:lnTo>
                  <a:pt x="1002658" y="591000"/>
                </a:lnTo>
                <a:lnTo>
                  <a:pt x="387146" y="591000"/>
                </a:lnTo>
                <a:lnTo>
                  <a:pt x="387146" y="591001"/>
                </a:lnTo>
                <a:lnTo>
                  <a:pt x="1002658" y="591001"/>
                </a:lnTo>
                <a:lnTo>
                  <a:pt x="939801" y="629188"/>
                </a:lnTo>
                <a:cubicBezTo>
                  <a:pt x="633907" y="835846"/>
                  <a:pt x="432790" y="1185816"/>
                  <a:pt x="432790" y="1582760"/>
                </a:cubicBezTo>
                <a:cubicBezTo>
                  <a:pt x="432790" y="1979704"/>
                  <a:pt x="633907" y="2329675"/>
                  <a:pt x="939801" y="2536332"/>
                </a:cubicBezTo>
                <a:lnTo>
                  <a:pt x="1029659" y="2590923"/>
                </a:lnTo>
                <a:lnTo>
                  <a:pt x="1029661" y="2590923"/>
                </a:lnTo>
                <a:lnTo>
                  <a:pt x="1034616" y="2593933"/>
                </a:lnTo>
                <a:cubicBezTo>
                  <a:pt x="1197559" y="2682449"/>
                  <a:pt x="1384287" y="2732728"/>
                  <a:pt x="1582759" y="2732728"/>
                </a:cubicBezTo>
                <a:cubicBezTo>
                  <a:pt x="1781231" y="2732728"/>
                  <a:pt x="1967960" y="2682449"/>
                  <a:pt x="2130902" y="2593933"/>
                </a:cubicBezTo>
                <a:lnTo>
                  <a:pt x="2135857" y="2590923"/>
                </a:lnTo>
                <a:lnTo>
                  <a:pt x="2802837" y="2590923"/>
                </a:lnTo>
                <a:lnTo>
                  <a:pt x="2701939" y="2701939"/>
                </a:lnTo>
                <a:cubicBezTo>
                  <a:pt x="2415516" y="2988362"/>
                  <a:pt x="2019826" y="3165518"/>
                  <a:pt x="1582759" y="3165518"/>
                </a:cubicBezTo>
                <a:cubicBezTo>
                  <a:pt x="708625" y="3165518"/>
                  <a:pt x="0" y="2456893"/>
                  <a:pt x="0" y="1582759"/>
                </a:cubicBezTo>
                <a:cubicBezTo>
                  <a:pt x="0" y="708625"/>
                  <a:pt x="708625" y="0"/>
                  <a:pt x="158275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RO"/>
          </a:p>
        </p:txBody>
      </p:sp>
      <p:sp>
        <p:nvSpPr>
          <p:cNvPr id="15" name="Forme libre 39">
            <a:extLst>
              <a:ext uri="{FF2B5EF4-FFF2-40B4-BE49-F238E27FC236}">
                <a16:creationId xmlns:a16="http://schemas.microsoft.com/office/drawing/2014/main" id="{5CB567E8-7180-4E6F-9E22-C97E50593CD7}"/>
              </a:ext>
            </a:extLst>
          </p:cNvPr>
          <p:cNvSpPr/>
          <p:nvPr/>
        </p:nvSpPr>
        <p:spPr>
          <a:xfrm>
            <a:off x="670399" y="1608159"/>
            <a:ext cx="2362279" cy="2656117"/>
          </a:xfrm>
          <a:custGeom>
            <a:avLst/>
            <a:gdLst>
              <a:gd name="connsiteX0" fmla="*/ 1582759 w 2815327"/>
              <a:gd name="connsiteY0" fmla="*/ 0 h 3165518"/>
              <a:gd name="connsiteX1" fmla="*/ 2804093 w 2815327"/>
              <a:gd name="connsiteY1" fmla="*/ 575977 h 3165518"/>
              <a:gd name="connsiteX2" fmla="*/ 2815327 w 2815327"/>
              <a:gd name="connsiteY2" fmla="*/ 591000 h 3165518"/>
              <a:gd name="connsiteX3" fmla="*/ 2162860 w 2815327"/>
              <a:gd name="connsiteY3" fmla="*/ 591000 h 3165518"/>
              <a:gd name="connsiteX4" fmla="*/ 2130902 w 2815327"/>
              <a:gd name="connsiteY4" fmla="*/ 571585 h 3165518"/>
              <a:gd name="connsiteX5" fmla="*/ 1582759 w 2815327"/>
              <a:gd name="connsiteY5" fmla="*/ 432790 h 3165518"/>
              <a:gd name="connsiteX6" fmla="*/ 1034616 w 2815327"/>
              <a:gd name="connsiteY6" fmla="*/ 571585 h 3165518"/>
              <a:gd name="connsiteX7" fmla="*/ 1002658 w 2815327"/>
              <a:gd name="connsiteY7" fmla="*/ 591000 h 3165518"/>
              <a:gd name="connsiteX8" fmla="*/ 387146 w 2815327"/>
              <a:gd name="connsiteY8" fmla="*/ 591000 h 3165518"/>
              <a:gd name="connsiteX9" fmla="*/ 387146 w 2815327"/>
              <a:gd name="connsiteY9" fmla="*/ 591001 h 3165518"/>
              <a:gd name="connsiteX10" fmla="*/ 1002658 w 2815327"/>
              <a:gd name="connsiteY10" fmla="*/ 591001 h 3165518"/>
              <a:gd name="connsiteX11" fmla="*/ 939801 w 2815327"/>
              <a:gd name="connsiteY11" fmla="*/ 629188 h 3165518"/>
              <a:gd name="connsiteX12" fmla="*/ 432790 w 2815327"/>
              <a:gd name="connsiteY12" fmla="*/ 1582760 h 3165518"/>
              <a:gd name="connsiteX13" fmla="*/ 939801 w 2815327"/>
              <a:gd name="connsiteY13" fmla="*/ 2536332 h 3165518"/>
              <a:gd name="connsiteX14" fmla="*/ 1029659 w 2815327"/>
              <a:gd name="connsiteY14" fmla="*/ 2590923 h 3165518"/>
              <a:gd name="connsiteX15" fmla="*/ 1029661 w 2815327"/>
              <a:gd name="connsiteY15" fmla="*/ 2590923 h 3165518"/>
              <a:gd name="connsiteX16" fmla="*/ 1034616 w 2815327"/>
              <a:gd name="connsiteY16" fmla="*/ 2593933 h 3165518"/>
              <a:gd name="connsiteX17" fmla="*/ 1582759 w 2815327"/>
              <a:gd name="connsiteY17" fmla="*/ 2732728 h 3165518"/>
              <a:gd name="connsiteX18" fmla="*/ 2130902 w 2815327"/>
              <a:gd name="connsiteY18" fmla="*/ 2593933 h 3165518"/>
              <a:gd name="connsiteX19" fmla="*/ 2135857 w 2815327"/>
              <a:gd name="connsiteY19" fmla="*/ 2590923 h 3165518"/>
              <a:gd name="connsiteX20" fmla="*/ 2802837 w 2815327"/>
              <a:gd name="connsiteY20" fmla="*/ 2590923 h 3165518"/>
              <a:gd name="connsiteX21" fmla="*/ 2701939 w 2815327"/>
              <a:gd name="connsiteY21" fmla="*/ 2701939 h 3165518"/>
              <a:gd name="connsiteX22" fmla="*/ 1582759 w 2815327"/>
              <a:gd name="connsiteY22" fmla="*/ 3165518 h 3165518"/>
              <a:gd name="connsiteX23" fmla="*/ 0 w 2815327"/>
              <a:gd name="connsiteY23" fmla="*/ 1582759 h 3165518"/>
              <a:gd name="connsiteX24" fmla="*/ 1582759 w 2815327"/>
              <a:gd name="connsiteY24" fmla="*/ 0 h 3165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15327" h="3165518">
                <a:moveTo>
                  <a:pt x="1582759" y="0"/>
                </a:moveTo>
                <a:cubicBezTo>
                  <a:pt x="2074460" y="0"/>
                  <a:pt x="2513792" y="224213"/>
                  <a:pt x="2804093" y="575977"/>
                </a:cubicBezTo>
                <a:lnTo>
                  <a:pt x="2815327" y="591000"/>
                </a:lnTo>
                <a:lnTo>
                  <a:pt x="2162860" y="591000"/>
                </a:lnTo>
                <a:lnTo>
                  <a:pt x="2130902" y="571585"/>
                </a:lnTo>
                <a:cubicBezTo>
                  <a:pt x="1967960" y="483069"/>
                  <a:pt x="1781231" y="432790"/>
                  <a:pt x="1582759" y="432790"/>
                </a:cubicBezTo>
                <a:cubicBezTo>
                  <a:pt x="1384287" y="432790"/>
                  <a:pt x="1197559" y="483069"/>
                  <a:pt x="1034616" y="571585"/>
                </a:cubicBezTo>
                <a:lnTo>
                  <a:pt x="1002658" y="591000"/>
                </a:lnTo>
                <a:lnTo>
                  <a:pt x="387146" y="591000"/>
                </a:lnTo>
                <a:lnTo>
                  <a:pt x="387146" y="591001"/>
                </a:lnTo>
                <a:lnTo>
                  <a:pt x="1002658" y="591001"/>
                </a:lnTo>
                <a:lnTo>
                  <a:pt x="939801" y="629188"/>
                </a:lnTo>
                <a:cubicBezTo>
                  <a:pt x="633907" y="835846"/>
                  <a:pt x="432790" y="1185816"/>
                  <a:pt x="432790" y="1582760"/>
                </a:cubicBezTo>
                <a:cubicBezTo>
                  <a:pt x="432790" y="1979704"/>
                  <a:pt x="633907" y="2329675"/>
                  <a:pt x="939801" y="2536332"/>
                </a:cubicBezTo>
                <a:lnTo>
                  <a:pt x="1029659" y="2590923"/>
                </a:lnTo>
                <a:lnTo>
                  <a:pt x="1029661" y="2590923"/>
                </a:lnTo>
                <a:lnTo>
                  <a:pt x="1034616" y="2593933"/>
                </a:lnTo>
                <a:cubicBezTo>
                  <a:pt x="1197559" y="2682449"/>
                  <a:pt x="1384287" y="2732728"/>
                  <a:pt x="1582759" y="2732728"/>
                </a:cubicBezTo>
                <a:cubicBezTo>
                  <a:pt x="1781231" y="2732728"/>
                  <a:pt x="1967960" y="2682449"/>
                  <a:pt x="2130902" y="2593933"/>
                </a:cubicBezTo>
                <a:lnTo>
                  <a:pt x="2135857" y="2590923"/>
                </a:lnTo>
                <a:lnTo>
                  <a:pt x="2802837" y="2590923"/>
                </a:lnTo>
                <a:lnTo>
                  <a:pt x="2701939" y="2701939"/>
                </a:lnTo>
                <a:cubicBezTo>
                  <a:pt x="2415516" y="2988362"/>
                  <a:pt x="2019826" y="3165518"/>
                  <a:pt x="1582759" y="3165518"/>
                </a:cubicBezTo>
                <a:cubicBezTo>
                  <a:pt x="708625" y="3165518"/>
                  <a:pt x="0" y="2456893"/>
                  <a:pt x="0" y="1582759"/>
                </a:cubicBezTo>
                <a:cubicBezTo>
                  <a:pt x="0" y="708625"/>
                  <a:pt x="708625" y="0"/>
                  <a:pt x="158275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RO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7C78057-A16E-48B8-A1B1-ED6D062068F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704850" y="4429443"/>
            <a:ext cx="3125470" cy="1828800"/>
          </a:xfrm>
        </p:spPr>
        <p:txBody>
          <a:bodyPr rtlCol="0"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3A27DF06-04A2-4A46-88EF-AE4DFE856058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4464634" y="4429443"/>
            <a:ext cx="3125470" cy="1828800"/>
          </a:xfrm>
        </p:spPr>
        <p:txBody>
          <a:bodyPr rtlCol="0"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75899419-A82C-4975-AA71-AFFD667AC61E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258868" y="4429443"/>
            <a:ext cx="3125470" cy="1828800"/>
          </a:xfrm>
        </p:spPr>
        <p:txBody>
          <a:bodyPr rtlCol="0"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F30FAE6-CE69-4A88-BA07-84DEAB96223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29351" y="2097223"/>
            <a:ext cx="2472114" cy="1677852"/>
          </a:xfrm>
          <a:custGeom>
            <a:avLst/>
            <a:gdLst>
              <a:gd name="connsiteX0" fmla="*/ 488695 w 2472114"/>
              <a:gd name="connsiteY0" fmla="*/ 0 h 1677852"/>
              <a:gd name="connsiteX1" fmla="*/ 2472114 w 2472114"/>
              <a:gd name="connsiteY1" fmla="*/ 0 h 1677852"/>
              <a:gd name="connsiteX2" fmla="*/ 2472114 w 2472114"/>
              <a:gd name="connsiteY2" fmla="*/ 1677852 h 1677852"/>
              <a:gd name="connsiteX3" fmla="*/ 488468 w 2472114"/>
              <a:gd name="connsiteY3" fmla="*/ 1677852 h 1677852"/>
              <a:gd name="connsiteX4" fmla="*/ 424709 w 2472114"/>
              <a:gd name="connsiteY4" fmla="*/ 1639117 h 1677852"/>
              <a:gd name="connsiteX5" fmla="*/ 7039 w 2472114"/>
              <a:gd name="connsiteY5" fmla="*/ 961891 h 1677852"/>
              <a:gd name="connsiteX6" fmla="*/ 0 w 2472114"/>
              <a:gd name="connsiteY6" fmla="*/ 850300 h 1677852"/>
              <a:gd name="connsiteX7" fmla="*/ 0 w 2472114"/>
              <a:gd name="connsiteY7" fmla="*/ 827693 h 1677852"/>
              <a:gd name="connsiteX8" fmla="*/ 7039 w 2472114"/>
              <a:gd name="connsiteY8" fmla="*/ 716101 h 1677852"/>
              <a:gd name="connsiteX9" fmla="*/ 424709 w 2472114"/>
              <a:gd name="connsiteY9" fmla="*/ 38874 h 1677852"/>
              <a:gd name="connsiteX10" fmla="*/ 477451 w 2472114"/>
              <a:gd name="connsiteY10" fmla="*/ 6832 h 1677852"/>
              <a:gd name="connsiteX11" fmla="*/ 0 w 2472114"/>
              <a:gd name="connsiteY11" fmla="*/ 6832 h 1677852"/>
              <a:gd name="connsiteX12" fmla="*/ 0 w 2472114"/>
              <a:gd name="connsiteY12" fmla="*/ 6831 h 1677852"/>
              <a:gd name="connsiteX13" fmla="*/ 477451 w 2472114"/>
              <a:gd name="connsiteY13" fmla="*/ 6831 h 167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72114" h="1677852">
                <a:moveTo>
                  <a:pt x="488695" y="0"/>
                </a:moveTo>
                <a:lnTo>
                  <a:pt x="2472114" y="0"/>
                </a:lnTo>
                <a:lnTo>
                  <a:pt x="2472114" y="1677852"/>
                </a:lnTo>
                <a:lnTo>
                  <a:pt x="488468" y="1677852"/>
                </a:lnTo>
                <a:lnTo>
                  <a:pt x="424709" y="1639117"/>
                </a:lnTo>
                <a:cubicBezTo>
                  <a:pt x="200124" y="1487391"/>
                  <a:pt x="42849" y="1243597"/>
                  <a:pt x="7039" y="961891"/>
                </a:cubicBezTo>
                <a:lnTo>
                  <a:pt x="0" y="850300"/>
                </a:lnTo>
                <a:lnTo>
                  <a:pt x="0" y="827693"/>
                </a:lnTo>
                <a:lnTo>
                  <a:pt x="7039" y="716101"/>
                </a:lnTo>
                <a:cubicBezTo>
                  <a:pt x="42849" y="434394"/>
                  <a:pt x="200124" y="190601"/>
                  <a:pt x="424709" y="38874"/>
                </a:cubicBezTo>
                <a:lnTo>
                  <a:pt x="477451" y="6832"/>
                </a:lnTo>
                <a:lnTo>
                  <a:pt x="0" y="6832"/>
                </a:lnTo>
                <a:lnTo>
                  <a:pt x="0" y="6831"/>
                </a:lnTo>
                <a:lnTo>
                  <a:pt x="477451" y="683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2354FA5-4698-4FA7-B126-015AB03FEEB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20400" y="2097223"/>
            <a:ext cx="2472114" cy="1677852"/>
          </a:xfrm>
          <a:custGeom>
            <a:avLst/>
            <a:gdLst>
              <a:gd name="connsiteX0" fmla="*/ 488695 w 2472114"/>
              <a:gd name="connsiteY0" fmla="*/ 0 h 1677852"/>
              <a:gd name="connsiteX1" fmla="*/ 2472114 w 2472114"/>
              <a:gd name="connsiteY1" fmla="*/ 0 h 1677852"/>
              <a:gd name="connsiteX2" fmla="*/ 2472114 w 2472114"/>
              <a:gd name="connsiteY2" fmla="*/ 1677852 h 1677852"/>
              <a:gd name="connsiteX3" fmla="*/ 488468 w 2472114"/>
              <a:gd name="connsiteY3" fmla="*/ 1677852 h 1677852"/>
              <a:gd name="connsiteX4" fmla="*/ 424709 w 2472114"/>
              <a:gd name="connsiteY4" fmla="*/ 1639117 h 1677852"/>
              <a:gd name="connsiteX5" fmla="*/ 7039 w 2472114"/>
              <a:gd name="connsiteY5" fmla="*/ 961891 h 1677852"/>
              <a:gd name="connsiteX6" fmla="*/ 0 w 2472114"/>
              <a:gd name="connsiteY6" fmla="*/ 850300 h 1677852"/>
              <a:gd name="connsiteX7" fmla="*/ 0 w 2472114"/>
              <a:gd name="connsiteY7" fmla="*/ 827693 h 1677852"/>
              <a:gd name="connsiteX8" fmla="*/ 7039 w 2472114"/>
              <a:gd name="connsiteY8" fmla="*/ 716101 h 1677852"/>
              <a:gd name="connsiteX9" fmla="*/ 424709 w 2472114"/>
              <a:gd name="connsiteY9" fmla="*/ 38874 h 1677852"/>
              <a:gd name="connsiteX10" fmla="*/ 477451 w 2472114"/>
              <a:gd name="connsiteY10" fmla="*/ 6832 h 1677852"/>
              <a:gd name="connsiteX11" fmla="*/ 0 w 2472114"/>
              <a:gd name="connsiteY11" fmla="*/ 6832 h 1677852"/>
              <a:gd name="connsiteX12" fmla="*/ 0 w 2472114"/>
              <a:gd name="connsiteY12" fmla="*/ 6831 h 1677852"/>
              <a:gd name="connsiteX13" fmla="*/ 477451 w 2472114"/>
              <a:gd name="connsiteY13" fmla="*/ 6831 h 167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72114" h="1677852">
                <a:moveTo>
                  <a:pt x="488695" y="0"/>
                </a:moveTo>
                <a:lnTo>
                  <a:pt x="2472114" y="0"/>
                </a:lnTo>
                <a:lnTo>
                  <a:pt x="2472114" y="1677852"/>
                </a:lnTo>
                <a:lnTo>
                  <a:pt x="488468" y="1677852"/>
                </a:lnTo>
                <a:lnTo>
                  <a:pt x="424709" y="1639117"/>
                </a:lnTo>
                <a:cubicBezTo>
                  <a:pt x="200124" y="1487391"/>
                  <a:pt x="42849" y="1243597"/>
                  <a:pt x="7039" y="961891"/>
                </a:cubicBezTo>
                <a:lnTo>
                  <a:pt x="0" y="850300"/>
                </a:lnTo>
                <a:lnTo>
                  <a:pt x="0" y="827693"/>
                </a:lnTo>
                <a:lnTo>
                  <a:pt x="7039" y="716101"/>
                </a:lnTo>
                <a:cubicBezTo>
                  <a:pt x="42849" y="434394"/>
                  <a:pt x="200124" y="190601"/>
                  <a:pt x="424709" y="38874"/>
                </a:cubicBezTo>
                <a:lnTo>
                  <a:pt x="477451" y="6832"/>
                </a:lnTo>
                <a:lnTo>
                  <a:pt x="0" y="6832"/>
                </a:lnTo>
                <a:lnTo>
                  <a:pt x="0" y="6831"/>
                </a:lnTo>
                <a:lnTo>
                  <a:pt x="477451" y="683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5992A2E-BCDB-42ED-8C1A-28409450451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26166" y="2097223"/>
            <a:ext cx="2472114" cy="1677852"/>
          </a:xfrm>
          <a:custGeom>
            <a:avLst/>
            <a:gdLst>
              <a:gd name="connsiteX0" fmla="*/ 488695 w 2472114"/>
              <a:gd name="connsiteY0" fmla="*/ 0 h 1677852"/>
              <a:gd name="connsiteX1" fmla="*/ 2472114 w 2472114"/>
              <a:gd name="connsiteY1" fmla="*/ 0 h 1677852"/>
              <a:gd name="connsiteX2" fmla="*/ 2472114 w 2472114"/>
              <a:gd name="connsiteY2" fmla="*/ 1677852 h 1677852"/>
              <a:gd name="connsiteX3" fmla="*/ 488468 w 2472114"/>
              <a:gd name="connsiteY3" fmla="*/ 1677852 h 1677852"/>
              <a:gd name="connsiteX4" fmla="*/ 424709 w 2472114"/>
              <a:gd name="connsiteY4" fmla="*/ 1639117 h 1677852"/>
              <a:gd name="connsiteX5" fmla="*/ 7039 w 2472114"/>
              <a:gd name="connsiteY5" fmla="*/ 961891 h 1677852"/>
              <a:gd name="connsiteX6" fmla="*/ 0 w 2472114"/>
              <a:gd name="connsiteY6" fmla="*/ 850300 h 1677852"/>
              <a:gd name="connsiteX7" fmla="*/ 0 w 2472114"/>
              <a:gd name="connsiteY7" fmla="*/ 827693 h 1677852"/>
              <a:gd name="connsiteX8" fmla="*/ 7039 w 2472114"/>
              <a:gd name="connsiteY8" fmla="*/ 716101 h 1677852"/>
              <a:gd name="connsiteX9" fmla="*/ 424709 w 2472114"/>
              <a:gd name="connsiteY9" fmla="*/ 38874 h 1677852"/>
              <a:gd name="connsiteX10" fmla="*/ 477451 w 2472114"/>
              <a:gd name="connsiteY10" fmla="*/ 6832 h 1677852"/>
              <a:gd name="connsiteX11" fmla="*/ 0 w 2472114"/>
              <a:gd name="connsiteY11" fmla="*/ 6832 h 1677852"/>
              <a:gd name="connsiteX12" fmla="*/ 0 w 2472114"/>
              <a:gd name="connsiteY12" fmla="*/ 6831 h 1677852"/>
              <a:gd name="connsiteX13" fmla="*/ 477451 w 2472114"/>
              <a:gd name="connsiteY13" fmla="*/ 6831 h 167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72114" h="1677852">
                <a:moveTo>
                  <a:pt x="488695" y="0"/>
                </a:moveTo>
                <a:lnTo>
                  <a:pt x="2472114" y="0"/>
                </a:lnTo>
                <a:lnTo>
                  <a:pt x="2472114" y="1677852"/>
                </a:lnTo>
                <a:lnTo>
                  <a:pt x="488468" y="1677852"/>
                </a:lnTo>
                <a:lnTo>
                  <a:pt x="424709" y="1639117"/>
                </a:lnTo>
                <a:cubicBezTo>
                  <a:pt x="200124" y="1487391"/>
                  <a:pt x="42849" y="1243597"/>
                  <a:pt x="7039" y="961891"/>
                </a:cubicBezTo>
                <a:lnTo>
                  <a:pt x="0" y="850300"/>
                </a:lnTo>
                <a:lnTo>
                  <a:pt x="0" y="827693"/>
                </a:lnTo>
                <a:lnTo>
                  <a:pt x="7039" y="716101"/>
                </a:lnTo>
                <a:cubicBezTo>
                  <a:pt x="42849" y="434394"/>
                  <a:pt x="200124" y="190601"/>
                  <a:pt x="424709" y="38874"/>
                </a:cubicBezTo>
                <a:lnTo>
                  <a:pt x="477451" y="6832"/>
                </a:lnTo>
                <a:lnTo>
                  <a:pt x="0" y="6832"/>
                </a:lnTo>
                <a:lnTo>
                  <a:pt x="0" y="6831"/>
                </a:lnTo>
                <a:lnTo>
                  <a:pt x="477451" y="683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en-US"/>
          </a:p>
        </p:txBody>
      </p:sp>
      <p:cxnSp>
        <p:nvCxnSpPr>
          <p:cNvPr id="16" name="Connecteur droit 26">
            <a:extLst>
              <a:ext uri="{FF2B5EF4-FFF2-40B4-BE49-F238E27FC236}">
                <a16:creationId xmlns:a16="http://schemas.microsoft.com/office/drawing/2014/main" id="{B078D9B3-D1D4-E244-89CF-4AFEF6799D32}"/>
              </a:ext>
            </a:extLst>
          </p:cNvPr>
          <p:cNvCxnSpPr>
            <a:cxnSpLocks/>
          </p:cNvCxnSpPr>
          <p:nvPr userDrawn="1"/>
        </p:nvCxnSpPr>
        <p:spPr>
          <a:xfrm>
            <a:off x="-109904" y="1278772"/>
            <a:ext cx="677008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48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F3BBC32-8DA2-4556-A327-3926A026BE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56537" y="2451600"/>
            <a:ext cx="4335462" cy="4406400"/>
          </a:xfrm>
          <a:solidFill>
            <a:schemeClr val="bg1">
              <a:lumMod val="75000"/>
            </a:schemeClr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4" name="Forme libre 8">
            <a:extLst>
              <a:ext uri="{FF2B5EF4-FFF2-40B4-BE49-F238E27FC236}">
                <a16:creationId xmlns:a16="http://schemas.microsoft.com/office/drawing/2014/main" id="{6AF62F6E-D672-4080-919D-4164224DC08E}"/>
              </a:ext>
            </a:extLst>
          </p:cNvPr>
          <p:cNvSpPr/>
          <p:nvPr userDrawn="1"/>
        </p:nvSpPr>
        <p:spPr>
          <a:xfrm>
            <a:off x="11716719" y="6647761"/>
            <a:ext cx="475282" cy="213663"/>
          </a:xfrm>
          <a:custGeom>
            <a:avLst/>
            <a:gdLst>
              <a:gd name="connsiteX0" fmla="*/ 696685 w 696685"/>
              <a:gd name="connsiteY0" fmla="*/ 0 h 313194"/>
              <a:gd name="connsiteX1" fmla="*/ 696685 w 696685"/>
              <a:gd name="connsiteY1" fmla="*/ 313194 h 313194"/>
              <a:gd name="connsiteX2" fmla="*/ 0 w 696685"/>
              <a:gd name="connsiteY2" fmla="*/ 313194 h 313194"/>
              <a:gd name="connsiteX3" fmla="*/ 0 w 696685"/>
              <a:gd name="connsiteY3" fmla="*/ 33021 h 313194"/>
              <a:gd name="connsiteX4" fmla="*/ 696685 w 696685"/>
              <a:gd name="connsiteY4" fmla="*/ 0 h 3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85" h="313194">
                <a:moveTo>
                  <a:pt x="696685" y="0"/>
                </a:moveTo>
                <a:lnTo>
                  <a:pt x="696685" y="313194"/>
                </a:lnTo>
                <a:lnTo>
                  <a:pt x="0" y="313194"/>
                </a:lnTo>
                <a:lnTo>
                  <a:pt x="0" y="33021"/>
                </a:lnTo>
                <a:lnTo>
                  <a:pt x="696685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R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D3E4B2-9717-482F-80A9-2E6EA6BEF3EA}"/>
              </a:ext>
            </a:extLst>
          </p:cNvPr>
          <p:cNvSpPr/>
          <p:nvPr userDrawn="1"/>
        </p:nvSpPr>
        <p:spPr>
          <a:xfrm>
            <a:off x="1" y="2450602"/>
            <a:ext cx="7856536" cy="44073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R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2C8AB-614A-48E4-94C8-79876AA20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00" y="968400"/>
            <a:ext cx="10515600" cy="486287"/>
          </a:xfrm>
        </p:spPr>
        <p:txBody>
          <a:bodyPr rtlCol="0"/>
          <a:lstStyle/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C5C7E-C541-402A-A3DA-02815C4F9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E7BAD-1938-49F9-ABD6-21BF60FF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E61C006-E73A-4215-9A5D-0357B61BEC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68621"/>
            <a:ext cx="7018337" cy="286232"/>
          </a:xfrm>
        </p:spPr>
        <p:txBody>
          <a:bodyPr rtlCol="0">
            <a:spAutoFit/>
          </a:bodyPr>
          <a:lstStyle>
            <a:lvl1pPr>
              <a:defRPr sz="1400" b="1" cap="all" baseline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E3E6E6-3476-49AA-8D1E-2614AF577C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5600" y="2727325"/>
            <a:ext cx="6868680" cy="3862388"/>
          </a:xfrm>
        </p:spPr>
        <p:txBody>
          <a:bodyPr rtlCol="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3" rtl="0"/>
            <a:r>
              <a:rPr lang="en-gb"/>
              <a:t>Third level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0AFA6A9-D3DD-4856-8059-33BB46252D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5600" y="1731410"/>
            <a:ext cx="6868680" cy="582668"/>
          </a:xfrm>
        </p:spPr>
        <p:txBody>
          <a:bodyPr rtlCol="0">
            <a:noAutofit/>
          </a:bodyPr>
          <a:lstStyle>
            <a:lvl4pPr>
              <a:buClr>
                <a:schemeClr val="tx1"/>
              </a:buClr>
              <a:defRPr/>
            </a:lvl4pPr>
          </a:lstStyle>
          <a:p>
            <a:pPr lvl="0" rtl="0"/>
            <a:r>
              <a:rPr lang="en-gb"/>
              <a:t>Click to edit Master text styles</a:t>
            </a:r>
          </a:p>
        </p:txBody>
      </p:sp>
      <p:cxnSp>
        <p:nvCxnSpPr>
          <p:cNvPr id="12" name="Connecteur droit 26">
            <a:extLst>
              <a:ext uri="{FF2B5EF4-FFF2-40B4-BE49-F238E27FC236}">
                <a16:creationId xmlns:a16="http://schemas.microsoft.com/office/drawing/2014/main" id="{E2B526EC-A600-F843-B239-36F20FB0623C}"/>
              </a:ext>
            </a:extLst>
          </p:cNvPr>
          <p:cNvCxnSpPr>
            <a:cxnSpLocks/>
          </p:cNvCxnSpPr>
          <p:nvPr userDrawn="1"/>
        </p:nvCxnSpPr>
        <p:spPr>
          <a:xfrm>
            <a:off x="-109904" y="1278772"/>
            <a:ext cx="677008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52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F3BBC32-8DA2-4556-A327-3926A026BE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978000"/>
            <a:ext cx="12191999" cy="2880000"/>
          </a:xfrm>
          <a:solidFill>
            <a:schemeClr val="bg1">
              <a:lumMod val="75000"/>
            </a:schemeClr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endParaRPr lang="en-US" dirty="0"/>
          </a:p>
        </p:txBody>
      </p:sp>
      <p:sp>
        <p:nvSpPr>
          <p:cNvPr id="14" name="Forme libre 8">
            <a:extLst>
              <a:ext uri="{FF2B5EF4-FFF2-40B4-BE49-F238E27FC236}">
                <a16:creationId xmlns:a16="http://schemas.microsoft.com/office/drawing/2014/main" id="{8A4D3F43-BCD7-4722-B012-DEE3E7B34174}"/>
              </a:ext>
            </a:extLst>
          </p:cNvPr>
          <p:cNvSpPr/>
          <p:nvPr userDrawn="1"/>
        </p:nvSpPr>
        <p:spPr>
          <a:xfrm>
            <a:off x="11716719" y="6647761"/>
            <a:ext cx="475282" cy="213663"/>
          </a:xfrm>
          <a:custGeom>
            <a:avLst/>
            <a:gdLst>
              <a:gd name="connsiteX0" fmla="*/ 696685 w 696685"/>
              <a:gd name="connsiteY0" fmla="*/ 0 h 313194"/>
              <a:gd name="connsiteX1" fmla="*/ 696685 w 696685"/>
              <a:gd name="connsiteY1" fmla="*/ 313194 h 313194"/>
              <a:gd name="connsiteX2" fmla="*/ 0 w 696685"/>
              <a:gd name="connsiteY2" fmla="*/ 313194 h 313194"/>
              <a:gd name="connsiteX3" fmla="*/ 0 w 696685"/>
              <a:gd name="connsiteY3" fmla="*/ 33021 h 313194"/>
              <a:gd name="connsiteX4" fmla="*/ 696685 w 696685"/>
              <a:gd name="connsiteY4" fmla="*/ 0 h 3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85" h="313194">
                <a:moveTo>
                  <a:pt x="696685" y="0"/>
                </a:moveTo>
                <a:lnTo>
                  <a:pt x="696685" y="313194"/>
                </a:lnTo>
                <a:lnTo>
                  <a:pt x="0" y="313194"/>
                </a:lnTo>
                <a:lnTo>
                  <a:pt x="0" y="33021"/>
                </a:lnTo>
                <a:lnTo>
                  <a:pt x="696685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R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2C8AB-614A-48E4-94C8-79876AA20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00" y="968400"/>
            <a:ext cx="10515600" cy="486287"/>
          </a:xfrm>
        </p:spPr>
        <p:txBody>
          <a:bodyPr rtlCol="0"/>
          <a:lstStyle/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C5C7E-C541-402A-A3DA-02815C4F9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E7BAD-1938-49F9-ABD6-21BF60FF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E61C006-E73A-4215-9A5D-0357B61BEC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68621"/>
            <a:ext cx="7018337" cy="286232"/>
          </a:xfrm>
        </p:spPr>
        <p:txBody>
          <a:bodyPr rtlCol="0">
            <a:spAutoFit/>
          </a:bodyPr>
          <a:lstStyle>
            <a:lvl1pPr>
              <a:defRPr sz="1400" b="1" cap="all" baseline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96B1FA-C16D-4914-A852-19C9E18A8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600" y="1720800"/>
            <a:ext cx="10515600" cy="2007920"/>
          </a:xfrm>
        </p:spPr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</p:txBody>
      </p:sp>
      <p:cxnSp>
        <p:nvCxnSpPr>
          <p:cNvPr id="10" name="Connecteur droit 26">
            <a:extLst>
              <a:ext uri="{FF2B5EF4-FFF2-40B4-BE49-F238E27FC236}">
                <a16:creationId xmlns:a16="http://schemas.microsoft.com/office/drawing/2014/main" id="{878E467F-9DAC-1F4B-9783-FF8D4FA39E9A}"/>
              </a:ext>
            </a:extLst>
          </p:cNvPr>
          <p:cNvCxnSpPr>
            <a:cxnSpLocks/>
          </p:cNvCxnSpPr>
          <p:nvPr userDrawn="1"/>
        </p:nvCxnSpPr>
        <p:spPr>
          <a:xfrm>
            <a:off x="-109904" y="1278772"/>
            <a:ext cx="677008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72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CD5F5-4AD1-4F0E-903B-489EA68AC4F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05600" y="968400"/>
            <a:ext cx="4563923" cy="486287"/>
          </a:xfrm>
        </p:spPr>
        <p:txBody>
          <a:bodyPr rtlCol="0"/>
          <a:lstStyle/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723BA-648E-4734-B5A5-E5BC2F884AF4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705600" y="2132280"/>
            <a:ext cx="4563923" cy="3952026"/>
          </a:xfrm>
        </p:spPr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71409-8DF1-4818-ACED-898DE4608C90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DED22-5708-4AC7-AB6E-CD3B5C60529A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‹N°›</a:t>
            </a:fld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2822F277-9B47-4A3D-B536-CB41F4EF8BA8}"/>
              </a:ext>
            </a:extLst>
          </p:cNvPr>
          <p:cNvSpPr/>
          <p:nvPr/>
        </p:nvSpPr>
        <p:spPr>
          <a:xfrm>
            <a:off x="5602638" y="280173"/>
            <a:ext cx="6589362" cy="6577827"/>
          </a:xfrm>
          <a:custGeom>
            <a:avLst/>
            <a:gdLst>
              <a:gd name="connsiteX0" fmla="*/ 6589362 w 6589362"/>
              <a:gd name="connsiteY0" fmla="*/ 0 h 6577827"/>
              <a:gd name="connsiteX1" fmla="*/ 6589362 w 6589362"/>
              <a:gd name="connsiteY1" fmla="*/ 6097292 h 6577827"/>
              <a:gd name="connsiteX2" fmla="*/ 6529746 w 6589362"/>
              <a:gd name="connsiteY2" fmla="*/ 6140087 h 6577827"/>
              <a:gd name="connsiteX3" fmla="*/ 5610229 w 6589362"/>
              <a:gd name="connsiteY3" fmla="*/ 6566724 h 6577827"/>
              <a:gd name="connsiteX4" fmla="*/ 5567815 w 6589362"/>
              <a:gd name="connsiteY4" fmla="*/ 6577827 h 6577827"/>
              <a:gd name="connsiteX5" fmla="*/ 3574945 w 6589362"/>
              <a:gd name="connsiteY5" fmla="*/ 6577827 h 6577827"/>
              <a:gd name="connsiteX6" fmla="*/ 3501633 w 6589362"/>
              <a:gd name="connsiteY6" fmla="*/ 6557009 h 6577827"/>
              <a:gd name="connsiteX7" fmla="*/ 973000 w 6589362"/>
              <a:gd name="connsiteY7" fmla="*/ 3119995 h 6577827"/>
              <a:gd name="connsiteX8" fmla="*/ 2027067 w 6589362"/>
              <a:gd name="connsiteY8" fmla="*/ 575253 h 6577827"/>
              <a:gd name="connsiteX9" fmla="*/ 2237957 w 6589362"/>
              <a:gd name="connsiteY9" fmla="*/ 383583 h 6577827"/>
              <a:gd name="connsiteX10" fmla="*/ 2143658 w 6589362"/>
              <a:gd name="connsiteY10" fmla="*/ 454099 h 6577827"/>
              <a:gd name="connsiteX11" fmla="*/ 804029 w 6589362"/>
              <a:gd name="connsiteY11" fmla="*/ 3294721 h 6577827"/>
              <a:gd name="connsiteX12" fmla="*/ 2730570 w 6589362"/>
              <a:gd name="connsiteY12" fmla="*/ 6531654 h 6577827"/>
              <a:gd name="connsiteX13" fmla="*/ 2820723 w 6589362"/>
              <a:gd name="connsiteY13" fmla="*/ 6577827 h 6577827"/>
              <a:gd name="connsiteX14" fmla="*/ 1430698 w 6589362"/>
              <a:gd name="connsiteY14" fmla="*/ 6577827 h 6577827"/>
              <a:gd name="connsiteX15" fmla="*/ 1313705 w 6589362"/>
              <a:gd name="connsiteY15" fmla="*/ 6466284 h 6577827"/>
              <a:gd name="connsiteX16" fmla="*/ 0 w 6589362"/>
              <a:gd name="connsiteY16" fmla="*/ 3294721 h 6577827"/>
              <a:gd name="connsiteX17" fmla="*/ 1111428 w 6589362"/>
              <a:gd name="connsiteY17" fmla="*/ 339155 h 6577827"/>
              <a:gd name="connsiteX18" fmla="*/ 1188382 w 6589362"/>
              <a:gd name="connsiteY18" fmla="*/ 255993 h 6577827"/>
              <a:gd name="connsiteX19" fmla="*/ 6589362 w 6589362"/>
              <a:gd name="connsiteY19" fmla="*/ 0 h 657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589362" h="6577827">
                <a:moveTo>
                  <a:pt x="6589362" y="0"/>
                </a:moveTo>
                <a:lnTo>
                  <a:pt x="6589362" y="6097292"/>
                </a:lnTo>
                <a:lnTo>
                  <a:pt x="6529746" y="6140087"/>
                </a:lnTo>
                <a:cubicBezTo>
                  <a:pt x="6247991" y="6323125"/>
                  <a:pt x="5939018" y="6467804"/>
                  <a:pt x="5610229" y="6566724"/>
                </a:cubicBezTo>
                <a:lnTo>
                  <a:pt x="5567815" y="6577827"/>
                </a:lnTo>
                <a:lnTo>
                  <a:pt x="3574945" y="6577827"/>
                </a:lnTo>
                <a:lnTo>
                  <a:pt x="3501633" y="6557009"/>
                </a:lnTo>
                <a:cubicBezTo>
                  <a:pt x="2036672" y="6101358"/>
                  <a:pt x="973000" y="4734893"/>
                  <a:pt x="973000" y="3119995"/>
                </a:cubicBezTo>
                <a:cubicBezTo>
                  <a:pt x="973000" y="2126212"/>
                  <a:pt x="1375811" y="1226509"/>
                  <a:pt x="2027067" y="575253"/>
                </a:cubicBezTo>
                <a:lnTo>
                  <a:pt x="2237957" y="383583"/>
                </a:lnTo>
                <a:lnTo>
                  <a:pt x="2143658" y="454099"/>
                </a:lnTo>
                <a:cubicBezTo>
                  <a:pt x="1325513" y="1129292"/>
                  <a:pt x="804029" y="2151107"/>
                  <a:pt x="804029" y="3294721"/>
                </a:cubicBezTo>
                <a:cubicBezTo>
                  <a:pt x="804029" y="4692472"/>
                  <a:pt x="1583036" y="5908276"/>
                  <a:pt x="2730570" y="6531654"/>
                </a:cubicBezTo>
                <a:lnTo>
                  <a:pt x="2820723" y="6577827"/>
                </a:lnTo>
                <a:lnTo>
                  <a:pt x="1430698" y="6577827"/>
                </a:lnTo>
                <a:lnTo>
                  <a:pt x="1313705" y="6466284"/>
                </a:lnTo>
                <a:cubicBezTo>
                  <a:pt x="502031" y="5654611"/>
                  <a:pt x="0" y="4533294"/>
                  <a:pt x="0" y="3294721"/>
                </a:cubicBezTo>
                <a:cubicBezTo>
                  <a:pt x="0" y="2162589"/>
                  <a:pt x="419452" y="1128424"/>
                  <a:pt x="1111428" y="339155"/>
                </a:cubicBezTo>
                <a:lnTo>
                  <a:pt x="1188382" y="255993"/>
                </a:lnTo>
                <a:lnTo>
                  <a:pt x="658936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RO"/>
          </a:p>
        </p:txBody>
      </p: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A3AF967A-99EC-4EA7-8483-9BE89B6CDF2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90761" y="2132280"/>
            <a:ext cx="4563923" cy="3952026"/>
          </a:xfrm>
        </p:spPr>
        <p:txBody>
          <a:bodyPr rtlCol="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</p:txBody>
      </p:sp>
      <p:sp>
        <p:nvSpPr>
          <p:cNvPr id="88" name="Text Placeholder 9">
            <a:extLst>
              <a:ext uri="{FF2B5EF4-FFF2-40B4-BE49-F238E27FC236}">
                <a16:creationId xmlns:a16="http://schemas.microsoft.com/office/drawing/2014/main" id="{06D54FF3-B65A-4E17-A7A9-3FE06BE1A5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68621"/>
            <a:ext cx="7018337" cy="286232"/>
          </a:xfrm>
        </p:spPr>
        <p:txBody>
          <a:bodyPr rtlCol="0">
            <a:spAutoFit/>
          </a:bodyPr>
          <a:lstStyle>
            <a:lvl1pPr>
              <a:defRPr sz="1400" b="1" cap="all" baseline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cxnSp>
        <p:nvCxnSpPr>
          <p:cNvPr id="10" name="Connecteur droit 26">
            <a:extLst>
              <a:ext uri="{FF2B5EF4-FFF2-40B4-BE49-F238E27FC236}">
                <a16:creationId xmlns:a16="http://schemas.microsoft.com/office/drawing/2014/main" id="{94150563-B155-E249-B56A-29469A7019A3}"/>
              </a:ext>
            </a:extLst>
          </p:cNvPr>
          <p:cNvCxnSpPr>
            <a:cxnSpLocks/>
          </p:cNvCxnSpPr>
          <p:nvPr userDrawn="1"/>
        </p:nvCxnSpPr>
        <p:spPr>
          <a:xfrm>
            <a:off x="-109904" y="1278772"/>
            <a:ext cx="677008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79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CD5F5-4AD1-4F0E-903B-489EA68AC4F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05600" y="968400"/>
            <a:ext cx="11149084" cy="486287"/>
          </a:xfrm>
        </p:spPr>
        <p:txBody>
          <a:bodyPr rtlCol="0"/>
          <a:lstStyle/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723BA-648E-4734-B5A5-E5BC2F884AF4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705600" y="2132280"/>
            <a:ext cx="4563923" cy="3952026"/>
          </a:xfrm>
        </p:spPr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71409-8DF1-4818-ACED-898DE4608C90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DED22-5708-4AC7-AB6E-CD3B5C60529A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‹N°›</a:t>
            </a:fld>
            <a:endParaRPr lang="en-US"/>
          </a:p>
        </p:txBody>
      </p: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A3AF967A-99EC-4EA7-8483-9BE89B6CDF2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90761" y="2132280"/>
            <a:ext cx="4563923" cy="3952026"/>
          </a:xfrm>
        </p:spPr>
        <p:txBody>
          <a:bodyPr rtlCol="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</p:txBody>
      </p:sp>
      <p:sp>
        <p:nvSpPr>
          <p:cNvPr id="88" name="Text Placeholder 9">
            <a:extLst>
              <a:ext uri="{FF2B5EF4-FFF2-40B4-BE49-F238E27FC236}">
                <a16:creationId xmlns:a16="http://schemas.microsoft.com/office/drawing/2014/main" id="{06D54FF3-B65A-4E17-A7A9-3FE06BE1A5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68621"/>
            <a:ext cx="7018337" cy="286232"/>
          </a:xfrm>
        </p:spPr>
        <p:txBody>
          <a:bodyPr rtlCol="0">
            <a:spAutoFit/>
          </a:bodyPr>
          <a:lstStyle>
            <a:lvl1pPr>
              <a:defRPr sz="1400" b="1" cap="all" baseline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cxnSp>
        <p:nvCxnSpPr>
          <p:cNvPr id="9" name="Connecteur droit 26">
            <a:extLst>
              <a:ext uri="{FF2B5EF4-FFF2-40B4-BE49-F238E27FC236}">
                <a16:creationId xmlns:a16="http://schemas.microsoft.com/office/drawing/2014/main" id="{3A9C4B71-04D0-954D-853F-375E49849081}"/>
              </a:ext>
            </a:extLst>
          </p:cNvPr>
          <p:cNvCxnSpPr>
            <a:cxnSpLocks/>
          </p:cNvCxnSpPr>
          <p:nvPr userDrawn="1"/>
        </p:nvCxnSpPr>
        <p:spPr>
          <a:xfrm>
            <a:off x="-109904" y="1278772"/>
            <a:ext cx="677008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02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92E312-488B-441F-95C6-9EEDA63FC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844ED-8458-43D3-B76D-EB03F393E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92E312-488B-441F-95C6-9EEDA63FC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844ED-8458-43D3-B76D-EB03F393E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‹N°›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2DFA3FA-BF06-4FF2-8A1B-F9F7CD59C0EB}"/>
              </a:ext>
            </a:extLst>
          </p:cNvPr>
          <p:cNvSpPr/>
          <p:nvPr userDrawn="1"/>
        </p:nvSpPr>
        <p:spPr>
          <a:xfrm>
            <a:off x="0" y="4027148"/>
            <a:ext cx="12192000" cy="2830853"/>
          </a:xfrm>
          <a:custGeom>
            <a:avLst/>
            <a:gdLst>
              <a:gd name="connsiteX0" fmla="*/ 12192000 w 12192000"/>
              <a:gd name="connsiteY0" fmla="*/ 0 h 2830853"/>
              <a:gd name="connsiteX1" fmla="*/ 12192000 w 12192000"/>
              <a:gd name="connsiteY1" fmla="*/ 2830853 h 2830853"/>
              <a:gd name="connsiteX2" fmla="*/ 0 w 12192000"/>
              <a:gd name="connsiteY2" fmla="*/ 2830853 h 2830853"/>
              <a:gd name="connsiteX3" fmla="*/ 0 w 12192000"/>
              <a:gd name="connsiteY3" fmla="*/ 577871 h 2830853"/>
              <a:gd name="connsiteX4" fmla="*/ 12192000 w 12192000"/>
              <a:gd name="connsiteY4" fmla="*/ 0 h 283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830853">
                <a:moveTo>
                  <a:pt x="12192000" y="0"/>
                </a:moveTo>
                <a:lnTo>
                  <a:pt x="12192000" y="2830853"/>
                </a:lnTo>
                <a:lnTo>
                  <a:pt x="0" y="2830853"/>
                </a:lnTo>
                <a:lnTo>
                  <a:pt x="0" y="577871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8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RO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B1CA7A9-E83F-4910-B0F2-DBBA64751BE9}"/>
              </a:ext>
            </a:extLst>
          </p:cNvPr>
          <p:cNvSpPr/>
          <p:nvPr userDrawn="1"/>
        </p:nvSpPr>
        <p:spPr>
          <a:xfrm>
            <a:off x="5615845" y="3263386"/>
            <a:ext cx="4630762" cy="3594614"/>
          </a:xfrm>
          <a:custGeom>
            <a:avLst/>
            <a:gdLst>
              <a:gd name="connsiteX0" fmla="*/ 2315381 w 4630762"/>
              <a:gd name="connsiteY0" fmla="*/ 0 h 3594614"/>
              <a:gd name="connsiteX1" fmla="*/ 4630762 w 4630762"/>
              <a:gd name="connsiteY1" fmla="*/ 2315381 h 3594614"/>
              <a:gd name="connsiteX2" fmla="*/ 4351308 w 4630762"/>
              <a:gd name="connsiteY2" fmla="*/ 3419029 h 3594614"/>
              <a:gd name="connsiteX3" fmla="*/ 4244638 w 4630762"/>
              <a:gd name="connsiteY3" fmla="*/ 3594614 h 3594614"/>
              <a:gd name="connsiteX4" fmla="*/ 3677358 w 4630762"/>
              <a:gd name="connsiteY4" fmla="*/ 3594614 h 3594614"/>
              <a:gd name="connsiteX5" fmla="*/ 3758681 w 4630762"/>
              <a:gd name="connsiteY5" fmla="*/ 3505136 h 3594614"/>
              <a:gd name="connsiteX6" fmla="*/ 4185792 w 4630762"/>
              <a:gd name="connsiteY6" fmla="*/ 2315381 h 3594614"/>
              <a:gd name="connsiteX7" fmla="*/ 2315381 w 4630762"/>
              <a:gd name="connsiteY7" fmla="*/ 444970 h 3594614"/>
              <a:gd name="connsiteX8" fmla="*/ 444970 w 4630762"/>
              <a:gd name="connsiteY8" fmla="*/ 2315381 h 3594614"/>
              <a:gd name="connsiteX9" fmla="*/ 872081 w 4630762"/>
              <a:gd name="connsiteY9" fmla="*/ 3505136 h 3594614"/>
              <a:gd name="connsiteX10" fmla="*/ 953405 w 4630762"/>
              <a:gd name="connsiteY10" fmla="*/ 3594614 h 3594614"/>
              <a:gd name="connsiteX11" fmla="*/ 386125 w 4630762"/>
              <a:gd name="connsiteY11" fmla="*/ 3594614 h 3594614"/>
              <a:gd name="connsiteX12" fmla="*/ 279454 w 4630762"/>
              <a:gd name="connsiteY12" fmla="*/ 3419029 h 3594614"/>
              <a:gd name="connsiteX13" fmla="*/ 0 w 4630762"/>
              <a:gd name="connsiteY13" fmla="*/ 2315381 h 3594614"/>
              <a:gd name="connsiteX14" fmla="*/ 2315381 w 4630762"/>
              <a:gd name="connsiteY14" fmla="*/ 0 h 359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0762" h="3594614">
                <a:moveTo>
                  <a:pt x="2315381" y="0"/>
                </a:moveTo>
                <a:cubicBezTo>
                  <a:pt x="3594131" y="0"/>
                  <a:pt x="4630762" y="1036631"/>
                  <a:pt x="4630762" y="2315381"/>
                </a:cubicBezTo>
                <a:cubicBezTo>
                  <a:pt x="4630762" y="2714991"/>
                  <a:pt x="4529529" y="3090956"/>
                  <a:pt x="4351308" y="3419029"/>
                </a:cubicBezTo>
                <a:lnTo>
                  <a:pt x="4244638" y="3594614"/>
                </a:lnTo>
                <a:lnTo>
                  <a:pt x="3677358" y="3594614"/>
                </a:lnTo>
                <a:lnTo>
                  <a:pt x="3758681" y="3505136"/>
                </a:lnTo>
                <a:cubicBezTo>
                  <a:pt x="4025506" y="3181819"/>
                  <a:pt x="4185792" y="2767318"/>
                  <a:pt x="4185792" y="2315381"/>
                </a:cubicBezTo>
                <a:cubicBezTo>
                  <a:pt x="4185792" y="1282382"/>
                  <a:pt x="3348380" y="444970"/>
                  <a:pt x="2315381" y="444970"/>
                </a:cubicBezTo>
                <a:cubicBezTo>
                  <a:pt x="1282382" y="444970"/>
                  <a:pt x="444970" y="1282382"/>
                  <a:pt x="444970" y="2315381"/>
                </a:cubicBezTo>
                <a:cubicBezTo>
                  <a:pt x="444970" y="2767318"/>
                  <a:pt x="605256" y="3181819"/>
                  <a:pt x="872081" y="3505136"/>
                </a:cubicBezTo>
                <a:lnTo>
                  <a:pt x="953405" y="3594614"/>
                </a:lnTo>
                <a:lnTo>
                  <a:pt x="386125" y="3594614"/>
                </a:lnTo>
                <a:lnTo>
                  <a:pt x="279454" y="3419029"/>
                </a:lnTo>
                <a:cubicBezTo>
                  <a:pt x="101234" y="3090956"/>
                  <a:pt x="0" y="2714991"/>
                  <a:pt x="0" y="2315381"/>
                </a:cubicBezTo>
                <a:cubicBezTo>
                  <a:pt x="0" y="1036631"/>
                  <a:pt x="1036631" y="0"/>
                  <a:pt x="2315381" y="0"/>
                </a:cubicBezTo>
                <a:close/>
              </a:path>
            </a:pathLst>
          </a:custGeom>
          <a:solidFill>
            <a:srgbClr val="FAD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RO">
              <a:solidFill>
                <a:schemeClr val="tx1"/>
              </a:solidFill>
            </a:endParaRPr>
          </a:p>
        </p:txBody>
      </p:sp>
      <p:sp>
        <p:nvSpPr>
          <p:cNvPr id="7" name="ZoneTexte 3">
            <a:extLst>
              <a:ext uri="{FF2B5EF4-FFF2-40B4-BE49-F238E27FC236}">
                <a16:creationId xmlns:a16="http://schemas.microsoft.com/office/drawing/2014/main" id="{589B03E7-2902-4862-B496-4E4CF25D5F6B}"/>
              </a:ext>
            </a:extLst>
          </p:cNvPr>
          <p:cNvSpPr txBox="1"/>
          <p:nvPr userDrawn="1"/>
        </p:nvSpPr>
        <p:spPr>
          <a:xfrm>
            <a:off x="6703656" y="4639309"/>
            <a:ext cx="3915423" cy="13309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rtl="0">
              <a:spcAft>
                <a:spcPts val="1200"/>
              </a:spcAft>
            </a:pPr>
            <a:r>
              <a:rPr lang="en-gb">
                <a:solidFill>
                  <a:schemeClr val="bg1"/>
                </a:solidFill>
                <a:latin typeface="Century Gothic" panose="020B0502020202020204" pitchFamily="34" charset="0"/>
              </a:rPr>
              <a:t>Restons connectés !</a:t>
            </a:r>
            <a:endParaRPr lang="fr-RO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 rtl="0"/>
            <a:r>
              <a:rPr lang="en-gb" sz="1400">
                <a:solidFill>
                  <a:schemeClr val="bg1"/>
                </a:solidFill>
                <a:latin typeface="Century Gothic" panose="020B0502020202020204" pitchFamily="34" charset="0"/>
              </a:rPr>
              <a:t>125 rue François Gernelle BP124</a:t>
            </a:r>
            <a:br>
              <a:rPr lang="fr-FR" sz="140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gb" sz="1400">
                <a:solidFill>
                  <a:schemeClr val="bg1"/>
                </a:solidFill>
                <a:latin typeface="Century Gothic" panose="020B0502020202020204" pitchFamily="34" charset="0"/>
              </a:rPr>
              <a:t>84 124 Pertuis Cedex 4</a:t>
            </a:r>
            <a:br>
              <a:rPr lang="fr-FR" sz="140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gb" sz="1400">
                <a:solidFill>
                  <a:schemeClr val="bg1"/>
                </a:solidFill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contact@pellencst.com</a:t>
            </a:r>
            <a:br>
              <a:rPr lang="fr-FR" sz="140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gb" sz="1400">
                <a:solidFill>
                  <a:schemeClr val="bg1"/>
                </a:solidFill>
                <a:latin typeface="Century Gothic" panose="020B0502020202020204" pitchFamily="34" charset="0"/>
              </a:rPr>
              <a:t>+33 4 90 09 47 90</a:t>
            </a:r>
          </a:p>
          <a:p>
            <a:pPr lvl="0" rtl="0"/>
            <a:endParaRPr lang="fr-FR" sz="14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 rtl="0"/>
            <a:r>
              <a:rPr lang="en-gb" b="1">
                <a:solidFill>
                  <a:schemeClr val="bg1"/>
                </a:solidFill>
                <a:latin typeface="Century Gothic" panose="020B0502020202020204" pitchFamily="34" charset="0"/>
              </a:rPr>
              <a:t>www.pellencst.com</a:t>
            </a:r>
            <a:endParaRPr lang="fr-RO" b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 rtl="0">
              <a:spcAft>
                <a:spcPts val="900"/>
              </a:spcAft>
            </a:pPr>
            <a:endParaRPr lang="fr-RO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2494FFC-1F6D-4479-916E-C2CBA6FB5DE9}"/>
              </a:ext>
            </a:extLst>
          </p:cNvPr>
          <p:cNvSpPr/>
          <p:nvPr userDrawn="1"/>
        </p:nvSpPr>
        <p:spPr>
          <a:xfrm>
            <a:off x="0" y="0"/>
            <a:ext cx="12192000" cy="4605019"/>
          </a:xfrm>
          <a:custGeom>
            <a:avLst/>
            <a:gdLst>
              <a:gd name="connsiteX0" fmla="*/ 0 w 12192000"/>
              <a:gd name="connsiteY0" fmla="*/ 0 h 4605019"/>
              <a:gd name="connsiteX1" fmla="*/ 12192000 w 12192000"/>
              <a:gd name="connsiteY1" fmla="*/ 0 h 4605019"/>
              <a:gd name="connsiteX2" fmla="*/ 12192000 w 12192000"/>
              <a:gd name="connsiteY2" fmla="*/ 3746975 h 4605019"/>
              <a:gd name="connsiteX3" fmla="*/ 12192000 w 12192000"/>
              <a:gd name="connsiteY3" fmla="*/ 3928456 h 4605019"/>
              <a:gd name="connsiteX4" fmla="*/ 12192000 w 12192000"/>
              <a:gd name="connsiteY4" fmla="*/ 4027148 h 4605019"/>
              <a:gd name="connsiteX5" fmla="*/ 0 w 12192000"/>
              <a:gd name="connsiteY5" fmla="*/ 4605019 h 4605019"/>
              <a:gd name="connsiteX6" fmla="*/ 0 w 12192000"/>
              <a:gd name="connsiteY6" fmla="*/ 3928456 h 4605019"/>
              <a:gd name="connsiteX7" fmla="*/ 0 w 12192000"/>
              <a:gd name="connsiteY7" fmla="*/ 3746975 h 460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605019">
                <a:moveTo>
                  <a:pt x="0" y="0"/>
                </a:moveTo>
                <a:lnTo>
                  <a:pt x="12192000" y="0"/>
                </a:lnTo>
                <a:lnTo>
                  <a:pt x="12192000" y="3746975"/>
                </a:lnTo>
                <a:lnTo>
                  <a:pt x="12192000" y="3928456"/>
                </a:lnTo>
                <a:lnTo>
                  <a:pt x="12192000" y="4027148"/>
                </a:lnTo>
                <a:lnTo>
                  <a:pt x="0" y="4605019"/>
                </a:lnTo>
                <a:lnTo>
                  <a:pt x="0" y="3928456"/>
                </a:lnTo>
                <a:lnTo>
                  <a:pt x="0" y="37469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RO"/>
          </a:p>
        </p:txBody>
      </p:sp>
      <p:grpSp>
        <p:nvGrpSpPr>
          <p:cNvPr id="9" name="Groupe 4">
            <a:extLst>
              <a:ext uri="{FF2B5EF4-FFF2-40B4-BE49-F238E27FC236}">
                <a16:creationId xmlns:a16="http://schemas.microsoft.com/office/drawing/2014/main" id="{759BC816-D481-45AA-9B48-FA3837EDC440}"/>
              </a:ext>
            </a:extLst>
          </p:cNvPr>
          <p:cNvGrpSpPr/>
          <p:nvPr userDrawn="1"/>
        </p:nvGrpSpPr>
        <p:grpSpPr>
          <a:xfrm>
            <a:off x="3780619" y="1770933"/>
            <a:ext cx="5196113" cy="1637422"/>
            <a:chOff x="3780619" y="1770933"/>
            <a:chExt cx="5196113" cy="1637422"/>
          </a:xfrm>
        </p:grpSpPr>
        <p:pic>
          <p:nvPicPr>
            <p:cNvPr id="10" name="Graphique 11">
              <a:extLst>
                <a:ext uri="{FF2B5EF4-FFF2-40B4-BE49-F238E27FC236}">
                  <a16:creationId xmlns:a16="http://schemas.microsoft.com/office/drawing/2014/main" id="{48A1454B-C593-4647-A4CF-D2899730D8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50000"/>
            <a:stretch/>
          </p:blipFill>
          <p:spPr>
            <a:xfrm>
              <a:off x="3780619" y="1770933"/>
              <a:ext cx="4630762" cy="1340092"/>
            </a:xfrm>
            <a:prstGeom prst="rect">
              <a:avLst/>
            </a:prstGeom>
          </p:spPr>
        </p:pic>
        <p:sp>
          <p:nvSpPr>
            <p:cNvPr id="11" name="ZoneTexte 6">
              <a:extLst>
                <a:ext uri="{FF2B5EF4-FFF2-40B4-BE49-F238E27FC236}">
                  <a16:creationId xmlns:a16="http://schemas.microsoft.com/office/drawing/2014/main" id="{8A0E5751-F3BD-4BFE-A442-108CEB89D3F8}"/>
                </a:ext>
              </a:extLst>
            </p:cNvPr>
            <p:cNvSpPr txBox="1"/>
            <p:nvPr/>
          </p:nvSpPr>
          <p:spPr>
            <a:xfrm>
              <a:off x="4864942" y="2883654"/>
              <a:ext cx="4111790" cy="5247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rtl="0"/>
              <a:r>
                <a:rPr lang="en-gb" sz="1600">
                  <a:solidFill>
                    <a:srgbClr val="222222"/>
                  </a:solidFill>
                  <a:latin typeface="Century Gothic" panose="020B0502020202020204" pitchFamily="34" charset="0"/>
                </a:rPr>
                <a:t>PARTENAIRE </a:t>
              </a:r>
              <a:br>
                <a:rPr lang="fr-FR" sz="1600">
                  <a:solidFill>
                    <a:srgbClr val="222222"/>
                  </a:solidFill>
                  <a:latin typeface="Century Gothic" panose="020B0502020202020204" pitchFamily="34" charset="0"/>
                </a:rPr>
              </a:br>
              <a:r>
                <a:rPr lang="en-gb" sz="1600">
                  <a:solidFill>
                    <a:srgbClr val="222222"/>
                  </a:solidFill>
                  <a:latin typeface="Century Gothic" panose="020B0502020202020204" pitchFamily="34" charset="0"/>
                </a:rPr>
                <a:t>DE LA PERFORMANCE CIRCULAIRE</a:t>
              </a:r>
              <a:endParaRPr lang="fr-RO" sz="1600">
                <a:solidFill>
                  <a:srgbClr val="222222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2" name="Graphique 13">
            <a:extLst>
              <a:ext uri="{FF2B5EF4-FFF2-40B4-BE49-F238E27FC236}">
                <a16:creationId xmlns:a16="http://schemas.microsoft.com/office/drawing/2014/main" id="{A5BA4412-67C5-4B67-9741-5905A8B169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30240" y="5811540"/>
            <a:ext cx="1778092" cy="497382"/>
          </a:xfrm>
          <a:prstGeom prst="rect">
            <a:avLst/>
          </a:prstGeom>
        </p:spPr>
      </p:pic>
      <p:sp>
        <p:nvSpPr>
          <p:cNvPr id="16" name="Ellipse 14">
            <a:extLst>
              <a:ext uri="{FF2B5EF4-FFF2-40B4-BE49-F238E27FC236}">
                <a16:creationId xmlns:a16="http://schemas.microsoft.com/office/drawing/2014/main" id="{AFF48AC5-A7B0-A744-AAD2-CD0D47714B00}"/>
              </a:ext>
            </a:extLst>
          </p:cNvPr>
          <p:cNvSpPr/>
          <p:nvPr userDrawn="1"/>
        </p:nvSpPr>
        <p:spPr>
          <a:xfrm>
            <a:off x="9129522" y="3146004"/>
            <a:ext cx="1934183" cy="1934183"/>
          </a:xfrm>
          <a:prstGeom prst="ellipse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234950" ty="-13335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RO"/>
          </a:p>
        </p:txBody>
      </p:sp>
      <p:sp>
        <p:nvSpPr>
          <p:cNvPr id="15" name="Forme libre 15">
            <a:extLst>
              <a:ext uri="{FF2B5EF4-FFF2-40B4-BE49-F238E27FC236}">
                <a16:creationId xmlns:a16="http://schemas.microsoft.com/office/drawing/2014/main" id="{AD8EE2B4-326D-4AF0-93A7-112839AA052E}"/>
              </a:ext>
            </a:extLst>
          </p:cNvPr>
          <p:cNvSpPr/>
          <p:nvPr/>
        </p:nvSpPr>
        <p:spPr>
          <a:xfrm>
            <a:off x="9129522" y="3668296"/>
            <a:ext cx="1060616" cy="1411892"/>
          </a:xfrm>
          <a:custGeom>
            <a:avLst/>
            <a:gdLst>
              <a:gd name="connsiteX0" fmla="*/ 108932 w 1060616"/>
              <a:gd name="connsiteY0" fmla="*/ 0 h 1411892"/>
              <a:gd name="connsiteX1" fmla="*/ 274501 w 1060616"/>
              <a:gd name="connsiteY1" fmla="*/ 123810 h 1411892"/>
              <a:gd name="connsiteX2" fmla="*/ 1012990 w 1060616"/>
              <a:gd name="connsiteY2" fmla="*/ 1221947 h 1411892"/>
              <a:gd name="connsiteX3" fmla="*/ 1060616 w 1060616"/>
              <a:gd name="connsiteY3" fmla="*/ 1407170 h 1411892"/>
              <a:gd name="connsiteX4" fmla="*/ 967092 w 1060616"/>
              <a:gd name="connsiteY4" fmla="*/ 1411892 h 1411892"/>
              <a:gd name="connsiteX5" fmla="*/ 590656 w 1060616"/>
              <a:gd name="connsiteY5" fmla="*/ 1335893 h 1411892"/>
              <a:gd name="connsiteX6" fmla="*/ 579297 w 1060616"/>
              <a:gd name="connsiteY6" fmla="*/ 1330421 h 1411892"/>
              <a:gd name="connsiteX7" fmla="*/ 525129 w 1060616"/>
              <a:gd name="connsiteY7" fmla="*/ 1182423 h 1411892"/>
              <a:gd name="connsiteX8" fmla="*/ 124284 w 1060616"/>
              <a:gd name="connsiteY8" fmla="*/ 587891 h 1411892"/>
              <a:gd name="connsiteX9" fmla="*/ 1595 w 1060616"/>
              <a:gd name="connsiteY9" fmla="*/ 476383 h 1411892"/>
              <a:gd name="connsiteX10" fmla="*/ 0 w 1060616"/>
              <a:gd name="connsiteY10" fmla="*/ 444800 h 1411892"/>
              <a:gd name="connsiteX11" fmla="*/ 75999 w 1060616"/>
              <a:gd name="connsiteY11" fmla="*/ 68364 h 1411892"/>
              <a:gd name="connsiteX12" fmla="*/ 108932 w 1060616"/>
              <a:gd name="connsiteY12" fmla="*/ 0 h 141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0616" h="1411892">
                <a:moveTo>
                  <a:pt x="108932" y="0"/>
                </a:moveTo>
                <a:lnTo>
                  <a:pt x="274501" y="123810"/>
                </a:lnTo>
                <a:cubicBezTo>
                  <a:pt x="617559" y="406927"/>
                  <a:pt x="877688" y="786939"/>
                  <a:pt x="1012990" y="1221947"/>
                </a:cubicBezTo>
                <a:lnTo>
                  <a:pt x="1060616" y="1407170"/>
                </a:lnTo>
                <a:lnTo>
                  <a:pt x="967092" y="1411892"/>
                </a:lnTo>
                <a:cubicBezTo>
                  <a:pt x="833564" y="1411892"/>
                  <a:pt x="706358" y="1384831"/>
                  <a:pt x="590656" y="1335893"/>
                </a:cubicBezTo>
                <a:lnTo>
                  <a:pt x="579297" y="1330421"/>
                </a:lnTo>
                <a:lnTo>
                  <a:pt x="525129" y="1182423"/>
                </a:lnTo>
                <a:cubicBezTo>
                  <a:pt x="430481" y="958650"/>
                  <a:pt x="293523" y="757130"/>
                  <a:pt x="124284" y="587891"/>
                </a:cubicBezTo>
                <a:lnTo>
                  <a:pt x="1595" y="476383"/>
                </a:lnTo>
                <a:lnTo>
                  <a:pt x="0" y="444800"/>
                </a:lnTo>
                <a:cubicBezTo>
                  <a:pt x="0" y="311273"/>
                  <a:pt x="27061" y="184066"/>
                  <a:pt x="75999" y="68364"/>
                </a:cubicBezTo>
                <a:lnTo>
                  <a:pt x="108932" y="0"/>
                </a:lnTo>
                <a:close/>
              </a:path>
            </a:pathLst>
          </a:custGeom>
          <a:solidFill>
            <a:srgbClr val="FAD61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R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7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5489B740-C092-40C5-9062-CA1CB0BD2D9C}"/>
              </a:ext>
            </a:extLst>
          </p:cNvPr>
          <p:cNvSpPr/>
          <p:nvPr userDrawn="1"/>
        </p:nvSpPr>
        <p:spPr>
          <a:xfrm>
            <a:off x="0" y="1218"/>
            <a:ext cx="12192000" cy="2684027"/>
          </a:xfrm>
          <a:custGeom>
            <a:avLst/>
            <a:gdLst>
              <a:gd name="connsiteX0" fmla="*/ 0 w 12192000"/>
              <a:gd name="connsiteY0" fmla="*/ 0 h 2684027"/>
              <a:gd name="connsiteX1" fmla="*/ 12192000 w 12192000"/>
              <a:gd name="connsiteY1" fmla="*/ 0 h 2684027"/>
              <a:gd name="connsiteX2" fmla="*/ 12192000 w 12192000"/>
              <a:gd name="connsiteY2" fmla="*/ 1825983 h 2684027"/>
              <a:gd name="connsiteX3" fmla="*/ 12192000 w 12192000"/>
              <a:gd name="connsiteY3" fmla="*/ 2007464 h 2684027"/>
              <a:gd name="connsiteX4" fmla="*/ 12192000 w 12192000"/>
              <a:gd name="connsiteY4" fmla="*/ 2106156 h 2684027"/>
              <a:gd name="connsiteX5" fmla="*/ 0 w 12192000"/>
              <a:gd name="connsiteY5" fmla="*/ 2684027 h 2684027"/>
              <a:gd name="connsiteX6" fmla="*/ 0 w 12192000"/>
              <a:gd name="connsiteY6" fmla="*/ 2007464 h 2684027"/>
              <a:gd name="connsiteX7" fmla="*/ 0 w 12192000"/>
              <a:gd name="connsiteY7" fmla="*/ 1825983 h 268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684027">
                <a:moveTo>
                  <a:pt x="0" y="0"/>
                </a:moveTo>
                <a:lnTo>
                  <a:pt x="12192000" y="0"/>
                </a:lnTo>
                <a:lnTo>
                  <a:pt x="12192000" y="1825983"/>
                </a:lnTo>
                <a:lnTo>
                  <a:pt x="12192000" y="2007464"/>
                </a:lnTo>
                <a:lnTo>
                  <a:pt x="12192000" y="2106156"/>
                </a:lnTo>
                <a:lnTo>
                  <a:pt x="0" y="2684027"/>
                </a:lnTo>
                <a:lnTo>
                  <a:pt x="0" y="2007464"/>
                </a:lnTo>
                <a:lnTo>
                  <a:pt x="0" y="18259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RO"/>
          </a:p>
        </p:txBody>
      </p:sp>
      <p:pic>
        <p:nvPicPr>
          <p:cNvPr id="10" name="Graphique 7">
            <a:extLst>
              <a:ext uri="{FF2B5EF4-FFF2-40B4-BE49-F238E27FC236}">
                <a16:creationId xmlns:a16="http://schemas.microsoft.com/office/drawing/2014/main" id="{8F9F95B9-BF6F-4E86-96C7-205DD382B0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0000"/>
          <a:stretch/>
        </p:blipFill>
        <p:spPr>
          <a:xfrm>
            <a:off x="3780619" y="615651"/>
            <a:ext cx="4630762" cy="134009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10BA0-0AD7-43BF-889F-19ACDE4DF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F8F2F-BE15-40CC-8507-6FDA6D74E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‹N°›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E4BF34-B87D-46B8-8807-885B89DC2413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325600" y="3225600"/>
            <a:ext cx="9144000" cy="1421928"/>
          </a:xfrm>
        </p:spPr>
        <p:txBody>
          <a:bodyPr rtlCol="0" anchor="t"/>
          <a:lstStyle>
            <a:lvl1pPr algn="l">
              <a:lnSpc>
                <a:spcPct val="80000"/>
              </a:lnSpc>
              <a:defRPr sz="5400">
                <a:solidFill>
                  <a:schemeClr val="bg1"/>
                </a:solidFill>
                <a:effectLst>
                  <a:outerShdw blurRad="1524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AF6E96-8BAD-49AA-8364-5013E8A21A7E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325600" y="5565600"/>
            <a:ext cx="9144000" cy="341632"/>
          </a:xfrm>
        </p:spPr>
        <p:txBody>
          <a:bodyPr rtlCol="0">
            <a:spAutoFit/>
          </a:bodyPr>
          <a:lstStyle>
            <a:lvl1pPr marL="0" indent="0" algn="l">
              <a:buNone/>
              <a:defRPr sz="1800" b="1" cap="all" baseline="0">
                <a:solidFill>
                  <a:schemeClr val="bg1"/>
                </a:solidFill>
                <a:effectLst>
                  <a:outerShdw blurRad="114300" algn="tl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/>
              <a:t>Click to edit Master subtitle style</a:t>
            </a:r>
          </a:p>
        </p:txBody>
      </p:sp>
      <p:cxnSp>
        <p:nvCxnSpPr>
          <p:cNvPr id="67" name="Connecteur droit 11">
            <a:extLst>
              <a:ext uri="{FF2B5EF4-FFF2-40B4-BE49-F238E27FC236}">
                <a16:creationId xmlns:a16="http://schemas.microsoft.com/office/drawing/2014/main" id="{C3D46DF8-A9A2-4C05-A6D9-8755A40145B2}"/>
              </a:ext>
            </a:extLst>
          </p:cNvPr>
          <p:cNvCxnSpPr>
            <a:cxnSpLocks/>
          </p:cNvCxnSpPr>
          <p:nvPr userDrawn="1"/>
        </p:nvCxnSpPr>
        <p:spPr>
          <a:xfrm>
            <a:off x="2324020" y="5335757"/>
            <a:ext cx="921599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16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FC8B6AE-1273-4772-B872-B6C9335547F6}"/>
              </a:ext>
            </a:extLst>
          </p:cNvPr>
          <p:cNvSpPr/>
          <p:nvPr userDrawn="1"/>
        </p:nvSpPr>
        <p:spPr>
          <a:xfrm>
            <a:off x="0" y="632344"/>
            <a:ext cx="6282206" cy="6225657"/>
          </a:xfrm>
          <a:custGeom>
            <a:avLst/>
            <a:gdLst>
              <a:gd name="connsiteX0" fmla="*/ 4761861 w 6282206"/>
              <a:gd name="connsiteY0" fmla="*/ 0 h 6225657"/>
              <a:gd name="connsiteX1" fmla="*/ 5008523 w 6282206"/>
              <a:gd name="connsiteY1" fmla="*/ 184451 h 6225657"/>
              <a:gd name="connsiteX2" fmla="*/ 6282206 w 6282206"/>
              <a:gd name="connsiteY2" fmla="*/ 2885237 h 6225657"/>
              <a:gd name="connsiteX3" fmla="*/ 3985610 w 6282206"/>
              <a:gd name="connsiteY3" fmla="*/ 6172878 h 6225657"/>
              <a:gd name="connsiteX4" fmla="*/ 3829625 w 6282206"/>
              <a:gd name="connsiteY4" fmla="*/ 6225657 h 6225657"/>
              <a:gd name="connsiteX5" fmla="*/ 1734745 w 6282206"/>
              <a:gd name="connsiteY5" fmla="*/ 6225657 h 6225657"/>
              <a:gd name="connsiteX6" fmla="*/ 1578760 w 6282206"/>
              <a:gd name="connsiteY6" fmla="*/ 6172878 h 6225657"/>
              <a:gd name="connsiteX7" fmla="*/ 81399 w 6282206"/>
              <a:gd name="connsiteY7" fmla="*/ 5111575 h 6225657"/>
              <a:gd name="connsiteX8" fmla="*/ 0 w 6282206"/>
              <a:gd name="connsiteY8" fmla="*/ 5002722 h 6225657"/>
              <a:gd name="connsiteX9" fmla="*/ 0 w 6282206"/>
              <a:gd name="connsiteY9" fmla="*/ 767752 h 6225657"/>
              <a:gd name="connsiteX10" fmla="*/ 81399 w 6282206"/>
              <a:gd name="connsiteY10" fmla="*/ 658899 h 6225657"/>
              <a:gd name="connsiteX11" fmla="*/ 307297 w 6282206"/>
              <a:gd name="connsiteY11" fmla="*/ 410349 h 6225657"/>
              <a:gd name="connsiteX12" fmla="*/ 538546 w 6282206"/>
              <a:gd name="connsiteY12" fmla="*/ 200175 h 6225657"/>
              <a:gd name="connsiteX13" fmla="*/ 4761861 w 6282206"/>
              <a:gd name="connsiteY13" fmla="*/ 0 h 6225657"/>
              <a:gd name="connsiteX14" fmla="*/ 2782185 w 6282206"/>
              <a:gd name="connsiteY14" fmla="*/ 514253 h 6225657"/>
              <a:gd name="connsiteX15" fmla="*/ 411201 w 6282206"/>
              <a:gd name="connsiteY15" fmla="*/ 2885237 h 6225657"/>
              <a:gd name="connsiteX16" fmla="*/ 2782185 w 6282206"/>
              <a:gd name="connsiteY16" fmla="*/ 5256221 h 6225657"/>
              <a:gd name="connsiteX17" fmla="*/ 5153169 w 6282206"/>
              <a:gd name="connsiteY17" fmla="*/ 2885237 h 6225657"/>
              <a:gd name="connsiteX18" fmla="*/ 2782185 w 6282206"/>
              <a:gd name="connsiteY18" fmla="*/ 514253 h 622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82206" h="6225657">
                <a:moveTo>
                  <a:pt x="4761861" y="0"/>
                </a:moveTo>
                <a:lnTo>
                  <a:pt x="5008523" y="184451"/>
                </a:lnTo>
                <a:cubicBezTo>
                  <a:pt x="5786394" y="826406"/>
                  <a:pt x="6282206" y="1797920"/>
                  <a:pt x="6282206" y="2885237"/>
                </a:cubicBezTo>
                <a:cubicBezTo>
                  <a:pt x="6282206" y="4395400"/>
                  <a:pt x="5325777" y="5682177"/>
                  <a:pt x="3985610" y="6172878"/>
                </a:cubicBezTo>
                <a:lnTo>
                  <a:pt x="3829625" y="6225657"/>
                </a:lnTo>
                <a:lnTo>
                  <a:pt x="1734745" y="6225657"/>
                </a:lnTo>
                <a:lnTo>
                  <a:pt x="1578760" y="6172878"/>
                </a:lnTo>
                <a:cubicBezTo>
                  <a:pt x="989087" y="5956969"/>
                  <a:pt x="473705" y="5586941"/>
                  <a:pt x="81399" y="5111575"/>
                </a:cubicBezTo>
                <a:lnTo>
                  <a:pt x="0" y="5002722"/>
                </a:lnTo>
                <a:lnTo>
                  <a:pt x="0" y="767752"/>
                </a:lnTo>
                <a:lnTo>
                  <a:pt x="81399" y="658899"/>
                </a:lnTo>
                <a:cubicBezTo>
                  <a:pt x="152727" y="572469"/>
                  <a:pt x="228125" y="489521"/>
                  <a:pt x="307297" y="410349"/>
                </a:cubicBezTo>
                <a:lnTo>
                  <a:pt x="538546" y="200175"/>
                </a:lnTo>
                <a:lnTo>
                  <a:pt x="4761861" y="0"/>
                </a:lnTo>
                <a:close/>
                <a:moveTo>
                  <a:pt x="2782185" y="514253"/>
                </a:moveTo>
                <a:cubicBezTo>
                  <a:pt x="1472727" y="514253"/>
                  <a:pt x="411201" y="1575779"/>
                  <a:pt x="411201" y="2885237"/>
                </a:cubicBezTo>
                <a:cubicBezTo>
                  <a:pt x="411201" y="4194695"/>
                  <a:pt x="1472727" y="5256221"/>
                  <a:pt x="2782185" y="5256221"/>
                </a:cubicBezTo>
                <a:cubicBezTo>
                  <a:pt x="4091643" y="5256221"/>
                  <a:pt x="5153169" y="4194695"/>
                  <a:pt x="5153169" y="2885237"/>
                </a:cubicBezTo>
                <a:cubicBezTo>
                  <a:pt x="5153169" y="1575779"/>
                  <a:pt x="4091643" y="514253"/>
                  <a:pt x="2782185" y="514253"/>
                </a:cubicBezTo>
                <a:close/>
              </a:path>
            </a:pathLst>
          </a:custGeom>
          <a:solidFill>
            <a:srgbClr val="FAD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RO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6D98A-E733-4A34-9EBD-9F42EC67C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2280" y="1420056"/>
            <a:ext cx="5031720" cy="4432104"/>
          </a:xfrm>
        </p:spPr>
        <p:txBody>
          <a:bodyPr wrap="square" rtlCol="0"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000" b="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90032-43C0-4E80-ACF4-23E17AA4B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3B7A6-9253-43F7-ABA4-B05766F7E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‹N°›</a:t>
            </a:fld>
            <a:endParaRPr lang="en-US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C8B5E44-B35A-4B23-BE89-8F5CF346E5A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79424" y="1265297"/>
            <a:ext cx="4867200" cy="48672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endParaRPr lang="en-US" dirty="0"/>
          </a:p>
        </p:txBody>
      </p:sp>
      <p:sp>
        <p:nvSpPr>
          <p:cNvPr id="10" name="Graphic 7">
            <a:extLst>
              <a:ext uri="{FF2B5EF4-FFF2-40B4-BE49-F238E27FC236}">
                <a16:creationId xmlns:a16="http://schemas.microsoft.com/office/drawing/2014/main" id="{2B35E75F-20FF-430C-B427-E5E685BC2EAE}"/>
              </a:ext>
            </a:extLst>
          </p:cNvPr>
          <p:cNvSpPr/>
          <p:nvPr/>
        </p:nvSpPr>
        <p:spPr>
          <a:xfrm>
            <a:off x="5976791" y="991249"/>
            <a:ext cx="768974" cy="680045"/>
          </a:xfrm>
          <a:custGeom>
            <a:avLst/>
            <a:gdLst>
              <a:gd name="connsiteX0" fmla="*/ 1241829 w 6962195"/>
              <a:gd name="connsiteY0" fmla="*/ 3151459 h 6157044"/>
              <a:gd name="connsiteX1" fmla="*/ 1641563 w 6962195"/>
              <a:gd name="connsiteY1" fmla="*/ 3511410 h 6157044"/>
              <a:gd name="connsiteX2" fmla="*/ 2062136 w 6962195"/>
              <a:gd name="connsiteY2" fmla="*/ 3511410 h 6157044"/>
              <a:gd name="connsiteX3" fmla="*/ 2829399 w 6962195"/>
              <a:gd name="connsiteY3" fmla="*/ 3911144 h 6157044"/>
              <a:gd name="connsiteX4" fmla="*/ 3155248 w 6962195"/>
              <a:gd name="connsiteY4" fmla="*/ 4773130 h 6157044"/>
              <a:gd name="connsiteX5" fmla="*/ 2734675 w 6962195"/>
              <a:gd name="connsiteY5" fmla="*/ 5762046 h 6157044"/>
              <a:gd name="connsiteX6" fmla="*/ 1683241 w 6962195"/>
              <a:gd name="connsiteY6" fmla="*/ 6161781 h 6157044"/>
              <a:gd name="connsiteX7" fmla="*/ 473619 w 6962195"/>
              <a:gd name="connsiteY7" fmla="*/ 5583018 h 6157044"/>
              <a:gd name="connsiteX8" fmla="*/ 0 w 6962195"/>
              <a:gd name="connsiteY8" fmla="*/ 4100592 h 6157044"/>
              <a:gd name="connsiteX9" fmla="*/ 1325185 w 6962195"/>
              <a:gd name="connsiteY9" fmla="*/ 651699 h 6157044"/>
              <a:gd name="connsiteX10" fmla="*/ 2166332 w 6962195"/>
              <a:gd name="connsiteY10" fmla="*/ 0 h 6157044"/>
              <a:gd name="connsiteX11" fmla="*/ 2566066 w 6962195"/>
              <a:gd name="connsiteY11" fmla="*/ 423415 h 6157044"/>
              <a:gd name="connsiteX12" fmla="*/ 2334941 w 6962195"/>
              <a:gd name="connsiteY12" fmla="*/ 888509 h 6157044"/>
              <a:gd name="connsiteX13" fmla="*/ 1578098 w 6962195"/>
              <a:gd name="connsiteY13" fmla="*/ 2116129 h 6157044"/>
              <a:gd name="connsiteX14" fmla="*/ 1241829 w 6962195"/>
              <a:gd name="connsiteY14" fmla="*/ 3151459 h 6157044"/>
              <a:gd name="connsiteX15" fmla="*/ 5069616 w 6962195"/>
              <a:gd name="connsiteY15" fmla="*/ 3151459 h 6157044"/>
              <a:gd name="connsiteX16" fmla="*/ 5469350 w 6962195"/>
              <a:gd name="connsiteY16" fmla="*/ 3511410 h 6157044"/>
              <a:gd name="connsiteX17" fmla="*/ 5889923 w 6962195"/>
              <a:gd name="connsiteY17" fmla="*/ 3511410 h 6157044"/>
              <a:gd name="connsiteX18" fmla="*/ 6636346 w 6962195"/>
              <a:gd name="connsiteY18" fmla="*/ 3911144 h 6157044"/>
              <a:gd name="connsiteX19" fmla="*/ 6962196 w 6962195"/>
              <a:gd name="connsiteY19" fmla="*/ 4773130 h 6157044"/>
              <a:gd name="connsiteX20" fmla="*/ 6541622 w 6962195"/>
              <a:gd name="connsiteY20" fmla="*/ 5762046 h 6157044"/>
              <a:gd name="connsiteX21" fmla="*/ 5490189 w 6962195"/>
              <a:gd name="connsiteY21" fmla="*/ 6161781 h 6157044"/>
              <a:gd name="connsiteX22" fmla="*/ 4280567 w 6962195"/>
              <a:gd name="connsiteY22" fmla="*/ 5583018 h 6157044"/>
              <a:gd name="connsiteX23" fmla="*/ 3806948 w 6962195"/>
              <a:gd name="connsiteY23" fmla="*/ 4100592 h 6157044"/>
              <a:gd name="connsiteX24" fmla="*/ 5132133 w 6962195"/>
              <a:gd name="connsiteY24" fmla="*/ 651699 h 6157044"/>
              <a:gd name="connsiteX25" fmla="*/ 5973280 w 6962195"/>
              <a:gd name="connsiteY25" fmla="*/ 0 h 6157044"/>
              <a:gd name="connsiteX26" fmla="*/ 6373014 w 6962195"/>
              <a:gd name="connsiteY26" fmla="*/ 423415 h 6157044"/>
              <a:gd name="connsiteX27" fmla="*/ 6141889 w 6962195"/>
              <a:gd name="connsiteY27" fmla="*/ 888509 h 6157044"/>
              <a:gd name="connsiteX28" fmla="*/ 5195598 w 6962195"/>
              <a:gd name="connsiteY28" fmla="*/ 2602062 h 6157044"/>
              <a:gd name="connsiteX29" fmla="*/ 5069616 w 6962195"/>
              <a:gd name="connsiteY29" fmla="*/ 3151459 h 615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962195" h="6157044">
                <a:moveTo>
                  <a:pt x="1241829" y="3151459"/>
                </a:moveTo>
                <a:cubicBezTo>
                  <a:pt x="1241829" y="3377849"/>
                  <a:pt x="1375389" y="3497201"/>
                  <a:pt x="1641563" y="3511410"/>
                </a:cubicBezTo>
                <a:lnTo>
                  <a:pt x="2062136" y="3511410"/>
                </a:lnTo>
                <a:cubicBezTo>
                  <a:pt x="2356727" y="3525618"/>
                  <a:pt x="2612481" y="3658232"/>
                  <a:pt x="2829399" y="3911144"/>
                </a:cubicBezTo>
                <a:cubicBezTo>
                  <a:pt x="3046316" y="4163109"/>
                  <a:pt x="3155248" y="4451070"/>
                  <a:pt x="3155248" y="4773130"/>
                </a:cubicBezTo>
                <a:cubicBezTo>
                  <a:pt x="3155248" y="5166234"/>
                  <a:pt x="3015057" y="5495873"/>
                  <a:pt x="2734675" y="5762046"/>
                </a:cubicBezTo>
                <a:cubicBezTo>
                  <a:pt x="2454293" y="6028220"/>
                  <a:pt x="2103815" y="6161781"/>
                  <a:pt x="1683241" y="6161781"/>
                </a:cubicBezTo>
                <a:cubicBezTo>
                  <a:pt x="1192572" y="6161781"/>
                  <a:pt x="789049" y="5969492"/>
                  <a:pt x="473619" y="5583018"/>
                </a:cubicBezTo>
                <a:cubicBezTo>
                  <a:pt x="158189" y="5197493"/>
                  <a:pt x="0" y="4703035"/>
                  <a:pt x="0" y="4100592"/>
                </a:cubicBezTo>
                <a:cubicBezTo>
                  <a:pt x="0" y="2979062"/>
                  <a:pt x="441413" y="1829116"/>
                  <a:pt x="1325185" y="651699"/>
                </a:cubicBezTo>
                <a:cubicBezTo>
                  <a:pt x="1647246" y="216917"/>
                  <a:pt x="1927628" y="0"/>
                  <a:pt x="2166332" y="0"/>
                </a:cubicBezTo>
                <a:cubicBezTo>
                  <a:pt x="2432506" y="0"/>
                  <a:pt x="2566066" y="141138"/>
                  <a:pt x="2566066" y="423415"/>
                </a:cubicBezTo>
                <a:cubicBezTo>
                  <a:pt x="2566066" y="536137"/>
                  <a:pt x="2488393" y="691483"/>
                  <a:pt x="2334941" y="888509"/>
                </a:cubicBezTo>
                <a:cubicBezTo>
                  <a:pt x="2054558" y="1241829"/>
                  <a:pt x="1801646" y="1651035"/>
                  <a:pt x="1578098" y="2116129"/>
                </a:cubicBezTo>
                <a:cubicBezTo>
                  <a:pt x="1353602" y="2580275"/>
                  <a:pt x="1241829" y="2926017"/>
                  <a:pt x="1241829" y="3151459"/>
                </a:cubicBezTo>
                <a:close/>
                <a:moveTo>
                  <a:pt x="5069616" y="3151459"/>
                </a:moveTo>
                <a:cubicBezTo>
                  <a:pt x="5069616" y="3377849"/>
                  <a:pt x="5203176" y="3497201"/>
                  <a:pt x="5469350" y="3511410"/>
                </a:cubicBezTo>
                <a:lnTo>
                  <a:pt x="5889923" y="3511410"/>
                </a:lnTo>
                <a:cubicBezTo>
                  <a:pt x="6170306" y="3525618"/>
                  <a:pt x="6419429" y="3658232"/>
                  <a:pt x="6636346" y="3911144"/>
                </a:cubicBezTo>
                <a:cubicBezTo>
                  <a:pt x="6853264" y="4163109"/>
                  <a:pt x="6962196" y="4451070"/>
                  <a:pt x="6962196" y="4773130"/>
                </a:cubicBezTo>
                <a:cubicBezTo>
                  <a:pt x="6962196" y="5166234"/>
                  <a:pt x="6822005" y="5495873"/>
                  <a:pt x="6541622" y="5762046"/>
                </a:cubicBezTo>
                <a:cubicBezTo>
                  <a:pt x="6261240" y="6028220"/>
                  <a:pt x="5910762" y="6161781"/>
                  <a:pt x="5490189" y="6161781"/>
                </a:cubicBezTo>
                <a:cubicBezTo>
                  <a:pt x="4999520" y="6161781"/>
                  <a:pt x="4595997" y="5969492"/>
                  <a:pt x="4280567" y="5583018"/>
                </a:cubicBezTo>
                <a:cubicBezTo>
                  <a:pt x="3965136" y="5197493"/>
                  <a:pt x="3806948" y="4703035"/>
                  <a:pt x="3806948" y="4100592"/>
                </a:cubicBezTo>
                <a:cubicBezTo>
                  <a:pt x="3806948" y="2979062"/>
                  <a:pt x="4248361" y="1829116"/>
                  <a:pt x="5132133" y="651699"/>
                </a:cubicBezTo>
                <a:cubicBezTo>
                  <a:pt x="5454194" y="216917"/>
                  <a:pt x="5734576" y="0"/>
                  <a:pt x="5973280" y="0"/>
                </a:cubicBezTo>
                <a:cubicBezTo>
                  <a:pt x="6239454" y="0"/>
                  <a:pt x="6373014" y="141138"/>
                  <a:pt x="6373014" y="423415"/>
                </a:cubicBezTo>
                <a:cubicBezTo>
                  <a:pt x="6373014" y="536137"/>
                  <a:pt x="6295341" y="691483"/>
                  <a:pt x="6141889" y="888509"/>
                </a:cubicBezTo>
                <a:cubicBezTo>
                  <a:pt x="5762994" y="1368758"/>
                  <a:pt x="5447563" y="1939943"/>
                  <a:pt x="5195598" y="2602062"/>
                </a:cubicBezTo>
                <a:cubicBezTo>
                  <a:pt x="5111294" y="2827504"/>
                  <a:pt x="5069616" y="3011268"/>
                  <a:pt x="5069616" y="3151459"/>
                </a:cubicBezTo>
                <a:close/>
              </a:path>
            </a:pathLst>
          </a:custGeom>
          <a:solidFill>
            <a:schemeClr val="bg2"/>
          </a:solidFill>
          <a:ln w="946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DF2398B-EEE7-7845-B50C-8AF5991F07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68621"/>
            <a:ext cx="7018337" cy="286232"/>
          </a:xfrm>
        </p:spPr>
        <p:txBody>
          <a:bodyPr rtlCol="0">
            <a:spAutoFit/>
          </a:bodyPr>
          <a:lstStyle>
            <a:lvl1pPr>
              <a:defRPr sz="1400" b="1" cap="all" baseline="0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689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FBE5537-04D1-4F8D-8380-C0F9B2FEC463}"/>
              </a:ext>
            </a:extLst>
          </p:cNvPr>
          <p:cNvSpPr/>
          <p:nvPr userDrawn="1"/>
        </p:nvSpPr>
        <p:spPr>
          <a:xfrm>
            <a:off x="0" y="632344"/>
            <a:ext cx="6282206" cy="6225657"/>
          </a:xfrm>
          <a:custGeom>
            <a:avLst/>
            <a:gdLst>
              <a:gd name="connsiteX0" fmla="*/ 4761861 w 6282206"/>
              <a:gd name="connsiteY0" fmla="*/ 0 h 6225657"/>
              <a:gd name="connsiteX1" fmla="*/ 5008523 w 6282206"/>
              <a:gd name="connsiteY1" fmla="*/ 184451 h 6225657"/>
              <a:gd name="connsiteX2" fmla="*/ 6282206 w 6282206"/>
              <a:gd name="connsiteY2" fmla="*/ 2885237 h 6225657"/>
              <a:gd name="connsiteX3" fmla="*/ 3985610 w 6282206"/>
              <a:gd name="connsiteY3" fmla="*/ 6172878 h 6225657"/>
              <a:gd name="connsiteX4" fmla="*/ 3829625 w 6282206"/>
              <a:gd name="connsiteY4" fmla="*/ 6225657 h 6225657"/>
              <a:gd name="connsiteX5" fmla="*/ 1738311 w 6282206"/>
              <a:gd name="connsiteY5" fmla="*/ 6225657 h 6225657"/>
              <a:gd name="connsiteX6" fmla="*/ 1619080 w 6282206"/>
              <a:gd name="connsiteY6" fmla="*/ 6187359 h 6225657"/>
              <a:gd name="connsiteX7" fmla="*/ 81399 w 6282206"/>
              <a:gd name="connsiteY7" fmla="*/ 5111575 h 6225657"/>
              <a:gd name="connsiteX8" fmla="*/ 0 w 6282206"/>
              <a:gd name="connsiteY8" fmla="*/ 5002722 h 6225657"/>
              <a:gd name="connsiteX9" fmla="*/ 0 w 6282206"/>
              <a:gd name="connsiteY9" fmla="*/ 767752 h 6225657"/>
              <a:gd name="connsiteX10" fmla="*/ 81399 w 6282206"/>
              <a:gd name="connsiteY10" fmla="*/ 658899 h 6225657"/>
              <a:gd name="connsiteX11" fmla="*/ 307297 w 6282206"/>
              <a:gd name="connsiteY11" fmla="*/ 410349 h 6225657"/>
              <a:gd name="connsiteX12" fmla="*/ 538546 w 6282206"/>
              <a:gd name="connsiteY12" fmla="*/ 200175 h 6225657"/>
              <a:gd name="connsiteX13" fmla="*/ 4761861 w 6282206"/>
              <a:gd name="connsiteY13" fmla="*/ 0 h 6225657"/>
              <a:gd name="connsiteX14" fmla="*/ 2782185 w 6282206"/>
              <a:gd name="connsiteY14" fmla="*/ 514253 h 6225657"/>
              <a:gd name="connsiteX15" fmla="*/ 411201 w 6282206"/>
              <a:gd name="connsiteY15" fmla="*/ 2885237 h 6225657"/>
              <a:gd name="connsiteX16" fmla="*/ 2782185 w 6282206"/>
              <a:gd name="connsiteY16" fmla="*/ 5256221 h 6225657"/>
              <a:gd name="connsiteX17" fmla="*/ 5153169 w 6282206"/>
              <a:gd name="connsiteY17" fmla="*/ 2885237 h 6225657"/>
              <a:gd name="connsiteX18" fmla="*/ 2782185 w 6282206"/>
              <a:gd name="connsiteY18" fmla="*/ 514253 h 622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82206" h="6225657">
                <a:moveTo>
                  <a:pt x="4761861" y="0"/>
                </a:moveTo>
                <a:lnTo>
                  <a:pt x="5008523" y="184451"/>
                </a:lnTo>
                <a:cubicBezTo>
                  <a:pt x="5786394" y="826406"/>
                  <a:pt x="6282206" y="1797920"/>
                  <a:pt x="6282206" y="2885237"/>
                </a:cubicBezTo>
                <a:cubicBezTo>
                  <a:pt x="6282206" y="4395400"/>
                  <a:pt x="5325777" y="5682177"/>
                  <a:pt x="3985610" y="6172878"/>
                </a:cubicBezTo>
                <a:lnTo>
                  <a:pt x="3829625" y="6225657"/>
                </a:lnTo>
                <a:lnTo>
                  <a:pt x="1738311" y="6225657"/>
                </a:lnTo>
                <a:lnTo>
                  <a:pt x="1619080" y="6187359"/>
                </a:lnTo>
                <a:cubicBezTo>
                  <a:pt x="1012577" y="5973735"/>
                  <a:pt x="482621" y="5597745"/>
                  <a:pt x="81399" y="5111575"/>
                </a:cubicBezTo>
                <a:lnTo>
                  <a:pt x="0" y="5002722"/>
                </a:lnTo>
                <a:lnTo>
                  <a:pt x="0" y="767752"/>
                </a:lnTo>
                <a:lnTo>
                  <a:pt x="81399" y="658899"/>
                </a:lnTo>
                <a:cubicBezTo>
                  <a:pt x="152727" y="572469"/>
                  <a:pt x="228125" y="489521"/>
                  <a:pt x="307297" y="410349"/>
                </a:cubicBezTo>
                <a:lnTo>
                  <a:pt x="538546" y="200175"/>
                </a:lnTo>
                <a:lnTo>
                  <a:pt x="4761861" y="0"/>
                </a:lnTo>
                <a:close/>
                <a:moveTo>
                  <a:pt x="2782185" y="514253"/>
                </a:moveTo>
                <a:cubicBezTo>
                  <a:pt x="1472727" y="514253"/>
                  <a:pt x="411201" y="1575779"/>
                  <a:pt x="411201" y="2885237"/>
                </a:cubicBezTo>
                <a:cubicBezTo>
                  <a:pt x="411201" y="4194695"/>
                  <a:pt x="1472727" y="5256221"/>
                  <a:pt x="2782185" y="5256221"/>
                </a:cubicBezTo>
                <a:cubicBezTo>
                  <a:pt x="4091643" y="5256221"/>
                  <a:pt x="5153169" y="4194695"/>
                  <a:pt x="5153169" y="2885237"/>
                </a:cubicBezTo>
                <a:cubicBezTo>
                  <a:pt x="5153169" y="1575779"/>
                  <a:pt x="4091643" y="514253"/>
                  <a:pt x="2782185" y="51425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RO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6D98A-E733-4A34-9EBD-9F42EC67C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4000" y="2260129"/>
            <a:ext cx="5400000" cy="1421928"/>
          </a:xfrm>
        </p:spPr>
        <p:txBody>
          <a:bodyPr rtlCol="0" anchor="b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5400" b="0" spc="-100" baseline="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6509E-4884-47DD-A418-9018C6DBD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44000" y="3720783"/>
            <a:ext cx="5400000" cy="1500187"/>
          </a:xfrm>
        </p:spPr>
        <p:txBody>
          <a:bodyPr rtlCol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400" b="1" spc="-100" baseline="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Click to edit Master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3B7A6-9253-43F7-ABA4-B05766F7E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‹N°›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90032-43C0-4E80-ACF4-23E17AA4B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09173AD-C37D-4313-B7F9-A0ED4CFB3F60}"/>
              </a:ext>
            </a:extLst>
          </p:cNvPr>
          <p:cNvCxnSpPr>
            <a:cxnSpLocks/>
          </p:cNvCxnSpPr>
          <p:nvPr userDrawn="1"/>
        </p:nvCxnSpPr>
        <p:spPr>
          <a:xfrm>
            <a:off x="6452191" y="5332944"/>
            <a:ext cx="1219849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C8B5E44-B35A-4B23-BE89-8F5CF346E5A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79424" y="1265297"/>
            <a:ext cx="4867200" cy="48672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24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FC8B6AE-1273-4772-B872-B6C9335547F6}"/>
              </a:ext>
            </a:extLst>
          </p:cNvPr>
          <p:cNvSpPr/>
          <p:nvPr userDrawn="1"/>
        </p:nvSpPr>
        <p:spPr>
          <a:xfrm>
            <a:off x="0" y="632344"/>
            <a:ext cx="6282206" cy="6225657"/>
          </a:xfrm>
          <a:custGeom>
            <a:avLst/>
            <a:gdLst>
              <a:gd name="connsiteX0" fmla="*/ 4761861 w 6282206"/>
              <a:gd name="connsiteY0" fmla="*/ 0 h 6225657"/>
              <a:gd name="connsiteX1" fmla="*/ 5008523 w 6282206"/>
              <a:gd name="connsiteY1" fmla="*/ 184451 h 6225657"/>
              <a:gd name="connsiteX2" fmla="*/ 6282206 w 6282206"/>
              <a:gd name="connsiteY2" fmla="*/ 2885237 h 6225657"/>
              <a:gd name="connsiteX3" fmla="*/ 3985610 w 6282206"/>
              <a:gd name="connsiteY3" fmla="*/ 6172878 h 6225657"/>
              <a:gd name="connsiteX4" fmla="*/ 3829625 w 6282206"/>
              <a:gd name="connsiteY4" fmla="*/ 6225657 h 6225657"/>
              <a:gd name="connsiteX5" fmla="*/ 1734745 w 6282206"/>
              <a:gd name="connsiteY5" fmla="*/ 6225657 h 6225657"/>
              <a:gd name="connsiteX6" fmla="*/ 1578760 w 6282206"/>
              <a:gd name="connsiteY6" fmla="*/ 6172878 h 6225657"/>
              <a:gd name="connsiteX7" fmla="*/ 81399 w 6282206"/>
              <a:gd name="connsiteY7" fmla="*/ 5111575 h 6225657"/>
              <a:gd name="connsiteX8" fmla="*/ 0 w 6282206"/>
              <a:gd name="connsiteY8" fmla="*/ 5002722 h 6225657"/>
              <a:gd name="connsiteX9" fmla="*/ 0 w 6282206"/>
              <a:gd name="connsiteY9" fmla="*/ 767752 h 6225657"/>
              <a:gd name="connsiteX10" fmla="*/ 81399 w 6282206"/>
              <a:gd name="connsiteY10" fmla="*/ 658899 h 6225657"/>
              <a:gd name="connsiteX11" fmla="*/ 307297 w 6282206"/>
              <a:gd name="connsiteY11" fmla="*/ 410349 h 6225657"/>
              <a:gd name="connsiteX12" fmla="*/ 538546 w 6282206"/>
              <a:gd name="connsiteY12" fmla="*/ 200175 h 6225657"/>
              <a:gd name="connsiteX13" fmla="*/ 4761861 w 6282206"/>
              <a:gd name="connsiteY13" fmla="*/ 0 h 6225657"/>
              <a:gd name="connsiteX14" fmla="*/ 2782185 w 6282206"/>
              <a:gd name="connsiteY14" fmla="*/ 514253 h 6225657"/>
              <a:gd name="connsiteX15" fmla="*/ 411201 w 6282206"/>
              <a:gd name="connsiteY15" fmla="*/ 2885237 h 6225657"/>
              <a:gd name="connsiteX16" fmla="*/ 2782185 w 6282206"/>
              <a:gd name="connsiteY16" fmla="*/ 5256221 h 6225657"/>
              <a:gd name="connsiteX17" fmla="*/ 5153169 w 6282206"/>
              <a:gd name="connsiteY17" fmla="*/ 2885237 h 6225657"/>
              <a:gd name="connsiteX18" fmla="*/ 2782185 w 6282206"/>
              <a:gd name="connsiteY18" fmla="*/ 514253 h 622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82206" h="6225657">
                <a:moveTo>
                  <a:pt x="4761861" y="0"/>
                </a:moveTo>
                <a:lnTo>
                  <a:pt x="5008523" y="184451"/>
                </a:lnTo>
                <a:cubicBezTo>
                  <a:pt x="5786394" y="826406"/>
                  <a:pt x="6282206" y="1797920"/>
                  <a:pt x="6282206" y="2885237"/>
                </a:cubicBezTo>
                <a:cubicBezTo>
                  <a:pt x="6282206" y="4395400"/>
                  <a:pt x="5325777" y="5682177"/>
                  <a:pt x="3985610" y="6172878"/>
                </a:cubicBezTo>
                <a:lnTo>
                  <a:pt x="3829625" y="6225657"/>
                </a:lnTo>
                <a:lnTo>
                  <a:pt x="1734745" y="6225657"/>
                </a:lnTo>
                <a:lnTo>
                  <a:pt x="1578760" y="6172878"/>
                </a:lnTo>
                <a:cubicBezTo>
                  <a:pt x="989087" y="5956969"/>
                  <a:pt x="473705" y="5586941"/>
                  <a:pt x="81399" y="5111575"/>
                </a:cubicBezTo>
                <a:lnTo>
                  <a:pt x="0" y="5002722"/>
                </a:lnTo>
                <a:lnTo>
                  <a:pt x="0" y="767752"/>
                </a:lnTo>
                <a:lnTo>
                  <a:pt x="81399" y="658899"/>
                </a:lnTo>
                <a:cubicBezTo>
                  <a:pt x="152727" y="572469"/>
                  <a:pt x="228125" y="489521"/>
                  <a:pt x="307297" y="410349"/>
                </a:cubicBezTo>
                <a:lnTo>
                  <a:pt x="538546" y="200175"/>
                </a:lnTo>
                <a:lnTo>
                  <a:pt x="4761861" y="0"/>
                </a:lnTo>
                <a:close/>
                <a:moveTo>
                  <a:pt x="2782185" y="514253"/>
                </a:moveTo>
                <a:cubicBezTo>
                  <a:pt x="1472727" y="514253"/>
                  <a:pt x="411201" y="1575779"/>
                  <a:pt x="411201" y="2885237"/>
                </a:cubicBezTo>
                <a:cubicBezTo>
                  <a:pt x="411201" y="4194695"/>
                  <a:pt x="1472727" y="5256221"/>
                  <a:pt x="2782185" y="5256221"/>
                </a:cubicBezTo>
                <a:cubicBezTo>
                  <a:pt x="4091643" y="5256221"/>
                  <a:pt x="5153169" y="4194695"/>
                  <a:pt x="5153169" y="2885237"/>
                </a:cubicBezTo>
                <a:cubicBezTo>
                  <a:pt x="5153169" y="1575779"/>
                  <a:pt x="4091643" y="514253"/>
                  <a:pt x="2782185" y="51425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RO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6D98A-E733-4A34-9EBD-9F42EC67C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2280" y="1420056"/>
            <a:ext cx="5031720" cy="4432104"/>
          </a:xfrm>
        </p:spPr>
        <p:txBody>
          <a:bodyPr wrap="square" rtlCol="0"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000" b="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90032-43C0-4E80-ACF4-23E17AA4B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3B7A6-9253-43F7-ABA4-B05766F7E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‹N°›</a:t>
            </a:fld>
            <a:endParaRPr lang="en-US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C8B5E44-B35A-4B23-BE89-8F5CF346E5A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79424" y="1265297"/>
            <a:ext cx="4867200" cy="48672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endParaRPr lang="en-US" dirty="0"/>
          </a:p>
        </p:txBody>
      </p:sp>
      <p:sp>
        <p:nvSpPr>
          <p:cNvPr id="10" name="Graphic 7">
            <a:extLst>
              <a:ext uri="{FF2B5EF4-FFF2-40B4-BE49-F238E27FC236}">
                <a16:creationId xmlns:a16="http://schemas.microsoft.com/office/drawing/2014/main" id="{2B35E75F-20FF-430C-B427-E5E685BC2EAE}"/>
              </a:ext>
            </a:extLst>
          </p:cNvPr>
          <p:cNvSpPr/>
          <p:nvPr/>
        </p:nvSpPr>
        <p:spPr>
          <a:xfrm>
            <a:off x="5976791" y="991249"/>
            <a:ext cx="768974" cy="680045"/>
          </a:xfrm>
          <a:custGeom>
            <a:avLst/>
            <a:gdLst>
              <a:gd name="connsiteX0" fmla="*/ 1241829 w 6962195"/>
              <a:gd name="connsiteY0" fmla="*/ 3151459 h 6157044"/>
              <a:gd name="connsiteX1" fmla="*/ 1641563 w 6962195"/>
              <a:gd name="connsiteY1" fmla="*/ 3511410 h 6157044"/>
              <a:gd name="connsiteX2" fmla="*/ 2062136 w 6962195"/>
              <a:gd name="connsiteY2" fmla="*/ 3511410 h 6157044"/>
              <a:gd name="connsiteX3" fmla="*/ 2829399 w 6962195"/>
              <a:gd name="connsiteY3" fmla="*/ 3911144 h 6157044"/>
              <a:gd name="connsiteX4" fmla="*/ 3155248 w 6962195"/>
              <a:gd name="connsiteY4" fmla="*/ 4773130 h 6157044"/>
              <a:gd name="connsiteX5" fmla="*/ 2734675 w 6962195"/>
              <a:gd name="connsiteY5" fmla="*/ 5762046 h 6157044"/>
              <a:gd name="connsiteX6" fmla="*/ 1683241 w 6962195"/>
              <a:gd name="connsiteY6" fmla="*/ 6161781 h 6157044"/>
              <a:gd name="connsiteX7" fmla="*/ 473619 w 6962195"/>
              <a:gd name="connsiteY7" fmla="*/ 5583018 h 6157044"/>
              <a:gd name="connsiteX8" fmla="*/ 0 w 6962195"/>
              <a:gd name="connsiteY8" fmla="*/ 4100592 h 6157044"/>
              <a:gd name="connsiteX9" fmla="*/ 1325185 w 6962195"/>
              <a:gd name="connsiteY9" fmla="*/ 651699 h 6157044"/>
              <a:gd name="connsiteX10" fmla="*/ 2166332 w 6962195"/>
              <a:gd name="connsiteY10" fmla="*/ 0 h 6157044"/>
              <a:gd name="connsiteX11" fmla="*/ 2566066 w 6962195"/>
              <a:gd name="connsiteY11" fmla="*/ 423415 h 6157044"/>
              <a:gd name="connsiteX12" fmla="*/ 2334941 w 6962195"/>
              <a:gd name="connsiteY12" fmla="*/ 888509 h 6157044"/>
              <a:gd name="connsiteX13" fmla="*/ 1578098 w 6962195"/>
              <a:gd name="connsiteY13" fmla="*/ 2116129 h 6157044"/>
              <a:gd name="connsiteX14" fmla="*/ 1241829 w 6962195"/>
              <a:gd name="connsiteY14" fmla="*/ 3151459 h 6157044"/>
              <a:gd name="connsiteX15" fmla="*/ 5069616 w 6962195"/>
              <a:gd name="connsiteY15" fmla="*/ 3151459 h 6157044"/>
              <a:gd name="connsiteX16" fmla="*/ 5469350 w 6962195"/>
              <a:gd name="connsiteY16" fmla="*/ 3511410 h 6157044"/>
              <a:gd name="connsiteX17" fmla="*/ 5889923 w 6962195"/>
              <a:gd name="connsiteY17" fmla="*/ 3511410 h 6157044"/>
              <a:gd name="connsiteX18" fmla="*/ 6636346 w 6962195"/>
              <a:gd name="connsiteY18" fmla="*/ 3911144 h 6157044"/>
              <a:gd name="connsiteX19" fmla="*/ 6962196 w 6962195"/>
              <a:gd name="connsiteY19" fmla="*/ 4773130 h 6157044"/>
              <a:gd name="connsiteX20" fmla="*/ 6541622 w 6962195"/>
              <a:gd name="connsiteY20" fmla="*/ 5762046 h 6157044"/>
              <a:gd name="connsiteX21" fmla="*/ 5490189 w 6962195"/>
              <a:gd name="connsiteY21" fmla="*/ 6161781 h 6157044"/>
              <a:gd name="connsiteX22" fmla="*/ 4280567 w 6962195"/>
              <a:gd name="connsiteY22" fmla="*/ 5583018 h 6157044"/>
              <a:gd name="connsiteX23" fmla="*/ 3806948 w 6962195"/>
              <a:gd name="connsiteY23" fmla="*/ 4100592 h 6157044"/>
              <a:gd name="connsiteX24" fmla="*/ 5132133 w 6962195"/>
              <a:gd name="connsiteY24" fmla="*/ 651699 h 6157044"/>
              <a:gd name="connsiteX25" fmla="*/ 5973280 w 6962195"/>
              <a:gd name="connsiteY25" fmla="*/ 0 h 6157044"/>
              <a:gd name="connsiteX26" fmla="*/ 6373014 w 6962195"/>
              <a:gd name="connsiteY26" fmla="*/ 423415 h 6157044"/>
              <a:gd name="connsiteX27" fmla="*/ 6141889 w 6962195"/>
              <a:gd name="connsiteY27" fmla="*/ 888509 h 6157044"/>
              <a:gd name="connsiteX28" fmla="*/ 5195598 w 6962195"/>
              <a:gd name="connsiteY28" fmla="*/ 2602062 h 6157044"/>
              <a:gd name="connsiteX29" fmla="*/ 5069616 w 6962195"/>
              <a:gd name="connsiteY29" fmla="*/ 3151459 h 615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962195" h="6157044">
                <a:moveTo>
                  <a:pt x="1241829" y="3151459"/>
                </a:moveTo>
                <a:cubicBezTo>
                  <a:pt x="1241829" y="3377849"/>
                  <a:pt x="1375389" y="3497201"/>
                  <a:pt x="1641563" y="3511410"/>
                </a:cubicBezTo>
                <a:lnTo>
                  <a:pt x="2062136" y="3511410"/>
                </a:lnTo>
                <a:cubicBezTo>
                  <a:pt x="2356727" y="3525618"/>
                  <a:pt x="2612481" y="3658232"/>
                  <a:pt x="2829399" y="3911144"/>
                </a:cubicBezTo>
                <a:cubicBezTo>
                  <a:pt x="3046316" y="4163109"/>
                  <a:pt x="3155248" y="4451070"/>
                  <a:pt x="3155248" y="4773130"/>
                </a:cubicBezTo>
                <a:cubicBezTo>
                  <a:pt x="3155248" y="5166234"/>
                  <a:pt x="3015057" y="5495873"/>
                  <a:pt x="2734675" y="5762046"/>
                </a:cubicBezTo>
                <a:cubicBezTo>
                  <a:pt x="2454293" y="6028220"/>
                  <a:pt x="2103815" y="6161781"/>
                  <a:pt x="1683241" y="6161781"/>
                </a:cubicBezTo>
                <a:cubicBezTo>
                  <a:pt x="1192572" y="6161781"/>
                  <a:pt x="789049" y="5969492"/>
                  <a:pt x="473619" y="5583018"/>
                </a:cubicBezTo>
                <a:cubicBezTo>
                  <a:pt x="158189" y="5197493"/>
                  <a:pt x="0" y="4703035"/>
                  <a:pt x="0" y="4100592"/>
                </a:cubicBezTo>
                <a:cubicBezTo>
                  <a:pt x="0" y="2979062"/>
                  <a:pt x="441413" y="1829116"/>
                  <a:pt x="1325185" y="651699"/>
                </a:cubicBezTo>
                <a:cubicBezTo>
                  <a:pt x="1647246" y="216917"/>
                  <a:pt x="1927628" y="0"/>
                  <a:pt x="2166332" y="0"/>
                </a:cubicBezTo>
                <a:cubicBezTo>
                  <a:pt x="2432506" y="0"/>
                  <a:pt x="2566066" y="141138"/>
                  <a:pt x="2566066" y="423415"/>
                </a:cubicBezTo>
                <a:cubicBezTo>
                  <a:pt x="2566066" y="536137"/>
                  <a:pt x="2488393" y="691483"/>
                  <a:pt x="2334941" y="888509"/>
                </a:cubicBezTo>
                <a:cubicBezTo>
                  <a:pt x="2054558" y="1241829"/>
                  <a:pt x="1801646" y="1651035"/>
                  <a:pt x="1578098" y="2116129"/>
                </a:cubicBezTo>
                <a:cubicBezTo>
                  <a:pt x="1353602" y="2580275"/>
                  <a:pt x="1241829" y="2926017"/>
                  <a:pt x="1241829" y="3151459"/>
                </a:cubicBezTo>
                <a:close/>
                <a:moveTo>
                  <a:pt x="5069616" y="3151459"/>
                </a:moveTo>
                <a:cubicBezTo>
                  <a:pt x="5069616" y="3377849"/>
                  <a:pt x="5203176" y="3497201"/>
                  <a:pt x="5469350" y="3511410"/>
                </a:cubicBezTo>
                <a:lnTo>
                  <a:pt x="5889923" y="3511410"/>
                </a:lnTo>
                <a:cubicBezTo>
                  <a:pt x="6170306" y="3525618"/>
                  <a:pt x="6419429" y="3658232"/>
                  <a:pt x="6636346" y="3911144"/>
                </a:cubicBezTo>
                <a:cubicBezTo>
                  <a:pt x="6853264" y="4163109"/>
                  <a:pt x="6962196" y="4451070"/>
                  <a:pt x="6962196" y="4773130"/>
                </a:cubicBezTo>
                <a:cubicBezTo>
                  <a:pt x="6962196" y="5166234"/>
                  <a:pt x="6822005" y="5495873"/>
                  <a:pt x="6541622" y="5762046"/>
                </a:cubicBezTo>
                <a:cubicBezTo>
                  <a:pt x="6261240" y="6028220"/>
                  <a:pt x="5910762" y="6161781"/>
                  <a:pt x="5490189" y="6161781"/>
                </a:cubicBezTo>
                <a:cubicBezTo>
                  <a:pt x="4999520" y="6161781"/>
                  <a:pt x="4595997" y="5969492"/>
                  <a:pt x="4280567" y="5583018"/>
                </a:cubicBezTo>
                <a:cubicBezTo>
                  <a:pt x="3965136" y="5197493"/>
                  <a:pt x="3806948" y="4703035"/>
                  <a:pt x="3806948" y="4100592"/>
                </a:cubicBezTo>
                <a:cubicBezTo>
                  <a:pt x="3806948" y="2979062"/>
                  <a:pt x="4248361" y="1829116"/>
                  <a:pt x="5132133" y="651699"/>
                </a:cubicBezTo>
                <a:cubicBezTo>
                  <a:pt x="5454194" y="216917"/>
                  <a:pt x="5734576" y="0"/>
                  <a:pt x="5973280" y="0"/>
                </a:cubicBezTo>
                <a:cubicBezTo>
                  <a:pt x="6239454" y="0"/>
                  <a:pt x="6373014" y="141138"/>
                  <a:pt x="6373014" y="423415"/>
                </a:cubicBezTo>
                <a:cubicBezTo>
                  <a:pt x="6373014" y="536137"/>
                  <a:pt x="6295341" y="691483"/>
                  <a:pt x="6141889" y="888509"/>
                </a:cubicBezTo>
                <a:cubicBezTo>
                  <a:pt x="5762994" y="1368758"/>
                  <a:pt x="5447563" y="1939943"/>
                  <a:pt x="5195598" y="2602062"/>
                </a:cubicBezTo>
                <a:cubicBezTo>
                  <a:pt x="5111294" y="2827504"/>
                  <a:pt x="5069616" y="3011268"/>
                  <a:pt x="5069616" y="3151459"/>
                </a:cubicBezTo>
                <a:close/>
              </a:path>
            </a:pathLst>
          </a:custGeom>
          <a:solidFill>
            <a:schemeClr val="accent4"/>
          </a:solidFill>
          <a:ln w="946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4C059BB-E2D1-3542-9C5F-1910144BEC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68621"/>
            <a:ext cx="7018337" cy="286232"/>
          </a:xfrm>
        </p:spPr>
        <p:txBody>
          <a:bodyPr rtlCol="0">
            <a:spAutoFit/>
          </a:bodyPr>
          <a:lstStyle>
            <a:lvl1pPr>
              <a:defRPr sz="1400" b="1" cap="all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681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CD5F5-4AD1-4F0E-903B-489EA68AC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723BA-648E-4734-B5A5-E5BC2F884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71409-8DF1-4818-ACED-898DE460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DED22-5708-4AC7-AB6E-CD3B5C605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EFCA7C5-EF10-4648-83BB-ACBB822357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68621"/>
            <a:ext cx="7018337" cy="286232"/>
          </a:xfrm>
        </p:spPr>
        <p:txBody>
          <a:bodyPr rtlCol="0">
            <a:spAutoFit/>
          </a:bodyPr>
          <a:lstStyle>
            <a:lvl1pPr>
              <a:defRPr sz="1400" b="1" cap="all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cxnSp>
        <p:nvCxnSpPr>
          <p:cNvPr id="9" name="Connecteur droit 26">
            <a:extLst>
              <a:ext uri="{FF2B5EF4-FFF2-40B4-BE49-F238E27FC236}">
                <a16:creationId xmlns:a16="http://schemas.microsoft.com/office/drawing/2014/main" id="{B532128C-2B44-3049-A0EA-4AF1F18C450D}"/>
              </a:ext>
            </a:extLst>
          </p:cNvPr>
          <p:cNvCxnSpPr>
            <a:cxnSpLocks/>
          </p:cNvCxnSpPr>
          <p:nvPr userDrawn="1"/>
        </p:nvCxnSpPr>
        <p:spPr>
          <a:xfrm>
            <a:off x="-109904" y="1278772"/>
            <a:ext cx="677008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21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2C8AB-614A-48E4-94C8-79876AA20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C5C7E-C541-402A-A3DA-02815C4F9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E7BAD-1938-49F9-ABD6-21BF60FF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E61C006-E73A-4215-9A5D-0357B61BEC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68621"/>
            <a:ext cx="7018337" cy="286232"/>
          </a:xfrm>
        </p:spPr>
        <p:txBody>
          <a:bodyPr rtlCol="0">
            <a:spAutoFit/>
          </a:bodyPr>
          <a:lstStyle>
            <a:lvl1pPr>
              <a:defRPr sz="1400" b="1" cap="all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cxnSp>
        <p:nvCxnSpPr>
          <p:cNvPr id="8" name="Connecteur droit 26">
            <a:extLst>
              <a:ext uri="{FF2B5EF4-FFF2-40B4-BE49-F238E27FC236}">
                <a16:creationId xmlns:a16="http://schemas.microsoft.com/office/drawing/2014/main" id="{D5453270-28AD-6048-9009-553B24F6E93E}"/>
              </a:ext>
            </a:extLst>
          </p:cNvPr>
          <p:cNvCxnSpPr>
            <a:cxnSpLocks/>
          </p:cNvCxnSpPr>
          <p:nvPr userDrawn="1"/>
        </p:nvCxnSpPr>
        <p:spPr>
          <a:xfrm>
            <a:off x="-109904" y="1278772"/>
            <a:ext cx="677008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76132DC-5A7C-2549-9B0B-9E183BA629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1838" y="1841500"/>
            <a:ext cx="4940300" cy="331788"/>
          </a:xfrm>
        </p:spPr>
        <p:txBody>
          <a:bodyPr rtlCol="0"/>
          <a:lstStyle>
            <a:lvl1pPr>
              <a:defRPr b="1"/>
            </a:lvl1pPr>
          </a:lstStyle>
          <a:p>
            <a:pPr lvl="0" rtl="0"/>
            <a:r>
              <a:rPr lang="en-gb"/>
              <a:t>Cliquez pour modifier les styles du texte du masque</a:t>
            </a:r>
          </a:p>
        </p:txBody>
      </p:sp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0F5FE927-A2E9-A04F-A612-5C900A178F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77264" y="1841500"/>
            <a:ext cx="4940300" cy="331788"/>
          </a:xfrm>
        </p:spPr>
        <p:txBody>
          <a:bodyPr rtlCol="0"/>
          <a:lstStyle>
            <a:lvl1pPr>
              <a:defRPr b="1"/>
            </a:lvl1pPr>
          </a:lstStyle>
          <a:p>
            <a:pPr lvl="0" rtl="0"/>
            <a:r>
              <a:rPr lang="en-gb"/>
              <a:t>Cliquez pour modifier les styles du texte du masque</a:t>
            </a:r>
          </a:p>
        </p:txBody>
      </p:sp>
      <p:sp>
        <p:nvSpPr>
          <p:cNvPr id="11" name="Espace réservé pour une image  19">
            <a:extLst>
              <a:ext uri="{FF2B5EF4-FFF2-40B4-BE49-F238E27FC236}">
                <a16:creationId xmlns:a16="http://schemas.microsoft.com/office/drawing/2014/main" id="{A741813F-5013-A445-9A1C-C4DEB9AE4A5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1838" y="2517775"/>
            <a:ext cx="4940300" cy="3751263"/>
          </a:xfrm>
        </p:spPr>
        <p:txBody>
          <a:bodyPr rtlCol="0"/>
          <a:lstStyle/>
          <a:p>
            <a:pPr rtl="0"/>
            <a:endParaRPr lang="fr-FR"/>
          </a:p>
        </p:txBody>
      </p:sp>
      <p:sp>
        <p:nvSpPr>
          <p:cNvPr id="12" name="Espace réservé pour une image  19">
            <a:extLst>
              <a:ext uri="{FF2B5EF4-FFF2-40B4-BE49-F238E27FC236}">
                <a16:creationId xmlns:a16="http://schemas.microsoft.com/office/drawing/2014/main" id="{F3425DE4-DC75-0944-82DE-5A81A4A0B02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90516" y="2517775"/>
            <a:ext cx="4940300" cy="3751263"/>
          </a:xfrm>
        </p:spPr>
        <p:txBody>
          <a:bodyPr rtlCol="0"/>
          <a:lstStyle/>
          <a:p>
            <a:pPr rt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26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2C8AB-614A-48E4-94C8-79876AA20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C5C7E-C541-402A-A3DA-02815C4F9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E7BAD-1938-49F9-ABD6-21BF60FF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E61C006-E73A-4215-9A5D-0357B61BEC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68621"/>
            <a:ext cx="7018337" cy="286232"/>
          </a:xfrm>
        </p:spPr>
        <p:txBody>
          <a:bodyPr rtlCol="0">
            <a:spAutoFit/>
          </a:bodyPr>
          <a:lstStyle>
            <a:lvl1pPr>
              <a:defRPr sz="1400" b="1" cap="all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cxnSp>
        <p:nvCxnSpPr>
          <p:cNvPr id="9" name="Connecteur droit 26">
            <a:extLst>
              <a:ext uri="{FF2B5EF4-FFF2-40B4-BE49-F238E27FC236}">
                <a16:creationId xmlns:a16="http://schemas.microsoft.com/office/drawing/2014/main" id="{F601BB7E-A76F-CC44-BBB9-ADC2422B698E}"/>
              </a:ext>
            </a:extLst>
          </p:cNvPr>
          <p:cNvCxnSpPr>
            <a:cxnSpLocks/>
          </p:cNvCxnSpPr>
          <p:nvPr userDrawn="1"/>
        </p:nvCxnSpPr>
        <p:spPr>
          <a:xfrm>
            <a:off x="-109904" y="1278772"/>
            <a:ext cx="677008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28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 Dégrad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AF78EEA-A16C-4DFA-9B6B-4DA92DE02348}"/>
              </a:ext>
            </a:extLst>
          </p:cNvPr>
          <p:cNvSpPr/>
          <p:nvPr userDrawn="1"/>
        </p:nvSpPr>
        <p:spPr>
          <a:xfrm>
            <a:off x="0" y="280174"/>
            <a:ext cx="12191999" cy="6577827"/>
          </a:xfrm>
          <a:custGeom>
            <a:avLst/>
            <a:gdLst>
              <a:gd name="connsiteX0" fmla="*/ 12191999 w 12191999"/>
              <a:gd name="connsiteY0" fmla="*/ 0 h 6577827"/>
              <a:gd name="connsiteX1" fmla="*/ 12191999 w 12191999"/>
              <a:gd name="connsiteY1" fmla="*/ 6577827 h 6577827"/>
              <a:gd name="connsiteX2" fmla="*/ 0 w 12191999"/>
              <a:gd name="connsiteY2" fmla="*/ 6577827 h 6577827"/>
              <a:gd name="connsiteX3" fmla="*/ 0 w 12191999"/>
              <a:gd name="connsiteY3" fmla="*/ 577871 h 6577827"/>
              <a:gd name="connsiteX4" fmla="*/ 12191999 w 12191999"/>
              <a:gd name="connsiteY4" fmla="*/ 0 h 657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6577827">
                <a:moveTo>
                  <a:pt x="12191999" y="0"/>
                </a:moveTo>
                <a:lnTo>
                  <a:pt x="12191999" y="6577827"/>
                </a:lnTo>
                <a:lnTo>
                  <a:pt x="0" y="6577827"/>
                </a:lnTo>
                <a:lnTo>
                  <a:pt x="0" y="577871"/>
                </a:lnTo>
                <a:lnTo>
                  <a:pt x="12191999" y="0"/>
                </a:lnTo>
                <a:close/>
              </a:path>
            </a:pathLst>
          </a:custGeom>
          <a:gradFill flip="none" rotWithShape="1">
            <a:gsLst>
              <a:gs pos="14000">
                <a:srgbClr val="F5F5F5"/>
              </a:gs>
              <a:gs pos="27000">
                <a:sysClr val="window" lastClr="FFFFFF"/>
              </a:gs>
            </a:gsLst>
            <a:lin ang="516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RO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2C8AB-614A-48E4-94C8-79876AA20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C5C7E-C541-402A-A3DA-02815C4F9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E7BAD-1938-49F9-ABD6-21BF60FF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E61C006-E73A-4215-9A5D-0357B61BEC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68621"/>
            <a:ext cx="7018337" cy="286232"/>
          </a:xfrm>
        </p:spPr>
        <p:txBody>
          <a:bodyPr rtlCol="0">
            <a:spAutoFit/>
          </a:bodyPr>
          <a:lstStyle>
            <a:lvl1pPr>
              <a:defRPr sz="1400" b="1" cap="all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cxnSp>
        <p:nvCxnSpPr>
          <p:cNvPr id="8" name="Connecteur droit 26">
            <a:extLst>
              <a:ext uri="{FF2B5EF4-FFF2-40B4-BE49-F238E27FC236}">
                <a16:creationId xmlns:a16="http://schemas.microsoft.com/office/drawing/2014/main" id="{85701383-744A-7044-B9EB-04775618072D}"/>
              </a:ext>
            </a:extLst>
          </p:cNvPr>
          <p:cNvCxnSpPr>
            <a:cxnSpLocks/>
          </p:cNvCxnSpPr>
          <p:nvPr userDrawn="1"/>
        </p:nvCxnSpPr>
        <p:spPr>
          <a:xfrm>
            <a:off x="-109904" y="1278772"/>
            <a:ext cx="677008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21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2C8AB-614A-48E4-94C8-79876AA20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C5C7E-C541-402A-A3DA-02815C4F9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E7BAD-1938-49F9-ABD6-21BF60FF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E61C006-E73A-4215-9A5D-0357B61BEC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68621"/>
            <a:ext cx="7018337" cy="286232"/>
          </a:xfrm>
        </p:spPr>
        <p:txBody>
          <a:bodyPr rtlCol="0">
            <a:spAutoFit/>
          </a:bodyPr>
          <a:lstStyle>
            <a:lvl1pPr>
              <a:defRPr sz="1400" b="1" cap="all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9" name="Forme libre 63">
            <a:extLst>
              <a:ext uri="{FF2B5EF4-FFF2-40B4-BE49-F238E27FC236}">
                <a16:creationId xmlns:a16="http://schemas.microsoft.com/office/drawing/2014/main" id="{9D49BC13-CA07-4C0A-8F53-212FCA717DC2}"/>
              </a:ext>
            </a:extLst>
          </p:cNvPr>
          <p:cNvSpPr/>
          <p:nvPr/>
        </p:nvSpPr>
        <p:spPr>
          <a:xfrm>
            <a:off x="4464634" y="1608159"/>
            <a:ext cx="2362279" cy="2656117"/>
          </a:xfrm>
          <a:custGeom>
            <a:avLst/>
            <a:gdLst>
              <a:gd name="connsiteX0" fmla="*/ 1582759 w 2815327"/>
              <a:gd name="connsiteY0" fmla="*/ 0 h 3165518"/>
              <a:gd name="connsiteX1" fmla="*/ 2804093 w 2815327"/>
              <a:gd name="connsiteY1" fmla="*/ 575977 h 3165518"/>
              <a:gd name="connsiteX2" fmla="*/ 2815327 w 2815327"/>
              <a:gd name="connsiteY2" fmla="*/ 591000 h 3165518"/>
              <a:gd name="connsiteX3" fmla="*/ 2162860 w 2815327"/>
              <a:gd name="connsiteY3" fmla="*/ 591000 h 3165518"/>
              <a:gd name="connsiteX4" fmla="*/ 2130902 w 2815327"/>
              <a:gd name="connsiteY4" fmla="*/ 571585 h 3165518"/>
              <a:gd name="connsiteX5" fmla="*/ 1582759 w 2815327"/>
              <a:gd name="connsiteY5" fmla="*/ 432790 h 3165518"/>
              <a:gd name="connsiteX6" fmla="*/ 1034616 w 2815327"/>
              <a:gd name="connsiteY6" fmla="*/ 571585 h 3165518"/>
              <a:gd name="connsiteX7" fmla="*/ 1002658 w 2815327"/>
              <a:gd name="connsiteY7" fmla="*/ 591000 h 3165518"/>
              <a:gd name="connsiteX8" fmla="*/ 387146 w 2815327"/>
              <a:gd name="connsiteY8" fmla="*/ 591000 h 3165518"/>
              <a:gd name="connsiteX9" fmla="*/ 387146 w 2815327"/>
              <a:gd name="connsiteY9" fmla="*/ 591001 h 3165518"/>
              <a:gd name="connsiteX10" fmla="*/ 1002658 w 2815327"/>
              <a:gd name="connsiteY10" fmla="*/ 591001 h 3165518"/>
              <a:gd name="connsiteX11" fmla="*/ 939801 w 2815327"/>
              <a:gd name="connsiteY11" fmla="*/ 629188 h 3165518"/>
              <a:gd name="connsiteX12" fmla="*/ 432790 w 2815327"/>
              <a:gd name="connsiteY12" fmla="*/ 1582760 h 3165518"/>
              <a:gd name="connsiteX13" fmla="*/ 939801 w 2815327"/>
              <a:gd name="connsiteY13" fmla="*/ 2536332 h 3165518"/>
              <a:gd name="connsiteX14" fmla="*/ 1029659 w 2815327"/>
              <a:gd name="connsiteY14" fmla="*/ 2590923 h 3165518"/>
              <a:gd name="connsiteX15" fmla="*/ 1029661 w 2815327"/>
              <a:gd name="connsiteY15" fmla="*/ 2590923 h 3165518"/>
              <a:gd name="connsiteX16" fmla="*/ 1034616 w 2815327"/>
              <a:gd name="connsiteY16" fmla="*/ 2593933 h 3165518"/>
              <a:gd name="connsiteX17" fmla="*/ 1582759 w 2815327"/>
              <a:gd name="connsiteY17" fmla="*/ 2732728 h 3165518"/>
              <a:gd name="connsiteX18" fmla="*/ 2130902 w 2815327"/>
              <a:gd name="connsiteY18" fmla="*/ 2593933 h 3165518"/>
              <a:gd name="connsiteX19" fmla="*/ 2135857 w 2815327"/>
              <a:gd name="connsiteY19" fmla="*/ 2590923 h 3165518"/>
              <a:gd name="connsiteX20" fmla="*/ 2802837 w 2815327"/>
              <a:gd name="connsiteY20" fmla="*/ 2590923 h 3165518"/>
              <a:gd name="connsiteX21" fmla="*/ 2701939 w 2815327"/>
              <a:gd name="connsiteY21" fmla="*/ 2701939 h 3165518"/>
              <a:gd name="connsiteX22" fmla="*/ 1582759 w 2815327"/>
              <a:gd name="connsiteY22" fmla="*/ 3165518 h 3165518"/>
              <a:gd name="connsiteX23" fmla="*/ 0 w 2815327"/>
              <a:gd name="connsiteY23" fmla="*/ 1582759 h 3165518"/>
              <a:gd name="connsiteX24" fmla="*/ 1582759 w 2815327"/>
              <a:gd name="connsiteY24" fmla="*/ 0 h 3165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15327" h="3165518">
                <a:moveTo>
                  <a:pt x="1582759" y="0"/>
                </a:moveTo>
                <a:cubicBezTo>
                  <a:pt x="2074460" y="0"/>
                  <a:pt x="2513792" y="224213"/>
                  <a:pt x="2804093" y="575977"/>
                </a:cubicBezTo>
                <a:lnTo>
                  <a:pt x="2815327" y="591000"/>
                </a:lnTo>
                <a:lnTo>
                  <a:pt x="2162860" y="591000"/>
                </a:lnTo>
                <a:lnTo>
                  <a:pt x="2130902" y="571585"/>
                </a:lnTo>
                <a:cubicBezTo>
                  <a:pt x="1967960" y="483069"/>
                  <a:pt x="1781231" y="432790"/>
                  <a:pt x="1582759" y="432790"/>
                </a:cubicBezTo>
                <a:cubicBezTo>
                  <a:pt x="1384287" y="432790"/>
                  <a:pt x="1197559" y="483069"/>
                  <a:pt x="1034616" y="571585"/>
                </a:cubicBezTo>
                <a:lnTo>
                  <a:pt x="1002658" y="591000"/>
                </a:lnTo>
                <a:lnTo>
                  <a:pt x="387146" y="591000"/>
                </a:lnTo>
                <a:lnTo>
                  <a:pt x="387146" y="591001"/>
                </a:lnTo>
                <a:lnTo>
                  <a:pt x="1002658" y="591001"/>
                </a:lnTo>
                <a:lnTo>
                  <a:pt x="939801" y="629188"/>
                </a:lnTo>
                <a:cubicBezTo>
                  <a:pt x="633907" y="835846"/>
                  <a:pt x="432790" y="1185816"/>
                  <a:pt x="432790" y="1582760"/>
                </a:cubicBezTo>
                <a:cubicBezTo>
                  <a:pt x="432790" y="1979704"/>
                  <a:pt x="633907" y="2329675"/>
                  <a:pt x="939801" y="2536332"/>
                </a:cubicBezTo>
                <a:lnTo>
                  <a:pt x="1029659" y="2590923"/>
                </a:lnTo>
                <a:lnTo>
                  <a:pt x="1029661" y="2590923"/>
                </a:lnTo>
                <a:lnTo>
                  <a:pt x="1034616" y="2593933"/>
                </a:lnTo>
                <a:cubicBezTo>
                  <a:pt x="1197559" y="2682449"/>
                  <a:pt x="1384287" y="2732728"/>
                  <a:pt x="1582759" y="2732728"/>
                </a:cubicBezTo>
                <a:cubicBezTo>
                  <a:pt x="1781231" y="2732728"/>
                  <a:pt x="1967960" y="2682449"/>
                  <a:pt x="2130902" y="2593933"/>
                </a:cubicBezTo>
                <a:lnTo>
                  <a:pt x="2135857" y="2590923"/>
                </a:lnTo>
                <a:lnTo>
                  <a:pt x="2802837" y="2590923"/>
                </a:lnTo>
                <a:lnTo>
                  <a:pt x="2701939" y="2701939"/>
                </a:lnTo>
                <a:cubicBezTo>
                  <a:pt x="2415516" y="2988362"/>
                  <a:pt x="2019826" y="3165518"/>
                  <a:pt x="1582759" y="3165518"/>
                </a:cubicBezTo>
                <a:cubicBezTo>
                  <a:pt x="708625" y="3165518"/>
                  <a:pt x="0" y="2456893"/>
                  <a:pt x="0" y="1582759"/>
                </a:cubicBezTo>
                <a:cubicBezTo>
                  <a:pt x="0" y="708625"/>
                  <a:pt x="708625" y="0"/>
                  <a:pt x="15827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RO"/>
          </a:p>
        </p:txBody>
      </p:sp>
      <p:sp>
        <p:nvSpPr>
          <p:cNvPr id="12" name="Forme libre 59">
            <a:extLst>
              <a:ext uri="{FF2B5EF4-FFF2-40B4-BE49-F238E27FC236}">
                <a16:creationId xmlns:a16="http://schemas.microsoft.com/office/drawing/2014/main" id="{0E3F3F5D-E543-456D-97AF-B4B1CF0F886B}"/>
              </a:ext>
            </a:extLst>
          </p:cNvPr>
          <p:cNvSpPr/>
          <p:nvPr userDrawn="1"/>
        </p:nvSpPr>
        <p:spPr>
          <a:xfrm>
            <a:off x="8258868" y="1608159"/>
            <a:ext cx="2362280" cy="2656117"/>
          </a:xfrm>
          <a:custGeom>
            <a:avLst/>
            <a:gdLst>
              <a:gd name="connsiteX0" fmla="*/ 1582759 w 2815327"/>
              <a:gd name="connsiteY0" fmla="*/ 0 h 3165518"/>
              <a:gd name="connsiteX1" fmla="*/ 2804093 w 2815327"/>
              <a:gd name="connsiteY1" fmla="*/ 575977 h 3165518"/>
              <a:gd name="connsiteX2" fmla="*/ 2815327 w 2815327"/>
              <a:gd name="connsiteY2" fmla="*/ 591000 h 3165518"/>
              <a:gd name="connsiteX3" fmla="*/ 2162860 w 2815327"/>
              <a:gd name="connsiteY3" fmla="*/ 591000 h 3165518"/>
              <a:gd name="connsiteX4" fmla="*/ 2130902 w 2815327"/>
              <a:gd name="connsiteY4" fmla="*/ 571585 h 3165518"/>
              <a:gd name="connsiteX5" fmla="*/ 1582759 w 2815327"/>
              <a:gd name="connsiteY5" fmla="*/ 432790 h 3165518"/>
              <a:gd name="connsiteX6" fmla="*/ 1034616 w 2815327"/>
              <a:gd name="connsiteY6" fmla="*/ 571585 h 3165518"/>
              <a:gd name="connsiteX7" fmla="*/ 1002658 w 2815327"/>
              <a:gd name="connsiteY7" fmla="*/ 591000 h 3165518"/>
              <a:gd name="connsiteX8" fmla="*/ 387146 w 2815327"/>
              <a:gd name="connsiteY8" fmla="*/ 591000 h 3165518"/>
              <a:gd name="connsiteX9" fmla="*/ 387146 w 2815327"/>
              <a:gd name="connsiteY9" fmla="*/ 591001 h 3165518"/>
              <a:gd name="connsiteX10" fmla="*/ 1002658 w 2815327"/>
              <a:gd name="connsiteY10" fmla="*/ 591001 h 3165518"/>
              <a:gd name="connsiteX11" fmla="*/ 939801 w 2815327"/>
              <a:gd name="connsiteY11" fmla="*/ 629188 h 3165518"/>
              <a:gd name="connsiteX12" fmla="*/ 432790 w 2815327"/>
              <a:gd name="connsiteY12" fmla="*/ 1582760 h 3165518"/>
              <a:gd name="connsiteX13" fmla="*/ 939801 w 2815327"/>
              <a:gd name="connsiteY13" fmla="*/ 2536332 h 3165518"/>
              <a:gd name="connsiteX14" fmla="*/ 1029659 w 2815327"/>
              <a:gd name="connsiteY14" fmla="*/ 2590923 h 3165518"/>
              <a:gd name="connsiteX15" fmla="*/ 1029661 w 2815327"/>
              <a:gd name="connsiteY15" fmla="*/ 2590923 h 3165518"/>
              <a:gd name="connsiteX16" fmla="*/ 1034616 w 2815327"/>
              <a:gd name="connsiteY16" fmla="*/ 2593933 h 3165518"/>
              <a:gd name="connsiteX17" fmla="*/ 1582759 w 2815327"/>
              <a:gd name="connsiteY17" fmla="*/ 2732728 h 3165518"/>
              <a:gd name="connsiteX18" fmla="*/ 2130902 w 2815327"/>
              <a:gd name="connsiteY18" fmla="*/ 2593933 h 3165518"/>
              <a:gd name="connsiteX19" fmla="*/ 2135857 w 2815327"/>
              <a:gd name="connsiteY19" fmla="*/ 2590923 h 3165518"/>
              <a:gd name="connsiteX20" fmla="*/ 2802837 w 2815327"/>
              <a:gd name="connsiteY20" fmla="*/ 2590923 h 3165518"/>
              <a:gd name="connsiteX21" fmla="*/ 2701939 w 2815327"/>
              <a:gd name="connsiteY21" fmla="*/ 2701939 h 3165518"/>
              <a:gd name="connsiteX22" fmla="*/ 1582759 w 2815327"/>
              <a:gd name="connsiteY22" fmla="*/ 3165518 h 3165518"/>
              <a:gd name="connsiteX23" fmla="*/ 0 w 2815327"/>
              <a:gd name="connsiteY23" fmla="*/ 1582759 h 3165518"/>
              <a:gd name="connsiteX24" fmla="*/ 1582759 w 2815327"/>
              <a:gd name="connsiteY24" fmla="*/ 0 h 3165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15327" h="3165518">
                <a:moveTo>
                  <a:pt x="1582759" y="0"/>
                </a:moveTo>
                <a:cubicBezTo>
                  <a:pt x="2074460" y="0"/>
                  <a:pt x="2513792" y="224213"/>
                  <a:pt x="2804093" y="575977"/>
                </a:cubicBezTo>
                <a:lnTo>
                  <a:pt x="2815327" y="591000"/>
                </a:lnTo>
                <a:lnTo>
                  <a:pt x="2162860" y="591000"/>
                </a:lnTo>
                <a:lnTo>
                  <a:pt x="2130902" y="571585"/>
                </a:lnTo>
                <a:cubicBezTo>
                  <a:pt x="1967960" y="483069"/>
                  <a:pt x="1781231" y="432790"/>
                  <a:pt x="1582759" y="432790"/>
                </a:cubicBezTo>
                <a:cubicBezTo>
                  <a:pt x="1384287" y="432790"/>
                  <a:pt x="1197559" y="483069"/>
                  <a:pt x="1034616" y="571585"/>
                </a:cubicBezTo>
                <a:lnTo>
                  <a:pt x="1002658" y="591000"/>
                </a:lnTo>
                <a:lnTo>
                  <a:pt x="387146" y="591000"/>
                </a:lnTo>
                <a:lnTo>
                  <a:pt x="387146" y="591001"/>
                </a:lnTo>
                <a:lnTo>
                  <a:pt x="1002658" y="591001"/>
                </a:lnTo>
                <a:lnTo>
                  <a:pt x="939801" y="629188"/>
                </a:lnTo>
                <a:cubicBezTo>
                  <a:pt x="633907" y="835846"/>
                  <a:pt x="432790" y="1185816"/>
                  <a:pt x="432790" y="1582760"/>
                </a:cubicBezTo>
                <a:cubicBezTo>
                  <a:pt x="432790" y="1979704"/>
                  <a:pt x="633907" y="2329675"/>
                  <a:pt x="939801" y="2536332"/>
                </a:cubicBezTo>
                <a:lnTo>
                  <a:pt x="1029659" y="2590923"/>
                </a:lnTo>
                <a:lnTo>
                  <a:pt x="1029661" y="2590923"/>
                </a:lnTo>
                <a:lnTo>
                  <a:pt x="1034616" y="2593933"/>
                </a:lnTo>
                <a:cubicBezTo>
                  <a:pt x="1197559" y="2682449"/>
                  <a:pt x="1384287" y="2732728"/>
                  <a:pt x="1582759" y="2732728"/>
                </a:cubicBezTo>
                <a:cubicBezTo>
                  <a:pt x="1781231" y="2732728"/>
                  <a:pt x="1967960" y="2682449"/>
                  <a:pt x="2130902" y="2593933"/>
                </a:cubicBezTo>
                <a:lnTo>
                  <a:pt x="2135857" y="2590923"/>
                </a:lnTo>
                <a:lnTo>
                  <a:pt x="2802837" y="2590923"/>
                </a:lnTo>
                <a:lnTo>
                  <a:pt x="2701939" y="2701939"/>
                </a:lnTo>
                <a:cubicBezTo>
                  <a:pt x="2415516" y="2988362"/>
                  <a:pt x="2019826" y="3165518"/>
                  <a:pt x="1582759" y="3165518"/>
                </a:cubicBezTo>
                <a:cubicBezTo>
                  <a:pt x="708625" y="3165518"/>
                  <a:pt x="0" y="2456893"/>
                  <a:pt x="0" y="1582759"/>
                </a:cubicBezTo>
                <a:cubicBezTo>
                  <a:pt x="0" y="708625"/>
                  <a:pt x="708625" y="0"/>
                  <a:pt x="15827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RO"/>
          </a:p>
        </p:txBody>
      </p:sp>
      <p:sp>
        <p:nvSpPr>
          <p:cNvPr id="15" name="Forme libre 39">
            <a:extLst>
              <a:ext uri="{FF2B5EF4-FFF2-40B4-BE49-F238E27FC236}">
                <a16:creationId xmlns:a16="http://schemas.microsoft.com/office/drawing/2014/main" id="{5CB567E8-7180-4E6F-9E22-C97E50593CD7}"/>
              </a:ext>
            </a:extLst>
          </p:cNvPr>
          <p:cNvSpPr/>
          <p:nvPr/>
        </p:nvSpPr>
        <p:spPr>
          <a:xfrm>
            <a:off x="670399" y="1608159"/>
            <a:ext cx="2362279" cy="2656117"/>
          </a:xfrm>
          <a:custGeom>
            <a:avLst/>
            <a:gdLst>
              <a:gd name="connsiteX0" fmla="*/ 1582759 w 2815327"/>
              <a:gd name="connsiteY0" fmla="*/ 0 h 3165518"/>
              <a:gd name="connsiteX1" fmla="*/ 2804093 w 2815327"/>
              <a:gd name="connsiteY1" fmla="*/ 575977 h 3165518"/>
              <a:gd name="connsiteX2" fmla="*/ 2815327 w 2815327"/>
              <a:gd name="connsiteY2" fmla="*/ 591000 h 3165518"/>
              <a:gd name="connsiteX3" fmla="*/ 2162860 w 2815327"/>
              <a:gd name="connsiteY3" fmla="*/ 591000 h 3165518"/>
              <a:gd name="connsiteX4" fmla="*/ 2130902 w 2815327"/>
              <a:gd name="connsiteY4" fmla="*/ 571585 h 3165518"/>
              <a:gd name="connsiteX5" fmla="*/ 1582759 w 2815327"/>
              <a:gd name="connsiteY5" fmla="*/ 432790 h 3165518"/>
              <a:gd name="connsiteX6" fmla="*/ 1034616 w 2815327"/>
              <a:gd name="connsiteY6" fmla="*/ 571585 h 3165518"/>
              <a:gd name="connsiteX7" fmla="*/ 1002658 w 2815327"/>
              <a:gd name="connsiteY7" fmla="*/ 591000 h 3165518"/>
              <a:gd name="connsiteX8" fmla="*/ 387146 w 2815327"/>
              <a:gd name="connsiteY8" fmla="*/ 591000 h 3165518"/>
              <a:gd name="connsiteX9" fmla="*/ 387146 w 2815327"/>
              <a:gd name="connsiteY9" fmla="*/ 591001 h 3165518"/>
              <a:gd name="connsiteX10" fmla="*/ 1002658 w 2815327"/>
              <a:gd name="connsiteY10" fmla="*/ 591001 h 3165518"/>
              <a:gd name="connsiteX11" fmla="*/ 939801 w 2815327"/>
              <a:gd name="connsiteY11" fmla="*/ 629188 h 3165518"/>
              <a:gd name="connsiteX12" fmla="*/ 432790 w 2815327"/>
              <a:gd name="connsiteY12" fmla="*/ 1582760 h 3165518"/>
              <a:gd name="connsiteX13" fmla="*/ 939801 w 2815327"/>
              <a:gd name="connsiteY13" fmla="*/ 2536332 h 3165518"/>
              <a:gd name="connsiteX14" fmla="*/ 1029659 w 2815327"/>
              <a:gd name="connsiteY14" fmla="*/ 2590923 h 3165518"/>
              <a:gd name="connsiteX15" fmla="*/ 1029661 w 2815327"/>
              <a:gd name="connsiteY15" fmla="*/ 2590923 h 3165518"/>
              <a:gd name="connsiteX16" fmla="*/ 1034616 w 2815327"/>
              <a:gd name="connsiteY16" fmla="*/ 2593933 h 3165518"/>
              <a:gd name="connsiteX17" fmla="*/ 1582759 w 2815327"/>
              <a:gd name="connsiteY17" fmla="*/ 2732728 h 3165518"/>
              <a:gd name="connsiteX18" fmla="*/ 2130902 w 2815327"/>
              <a:gd name="connsiteY18" fmla="*/ 2593933 h 3165518"/>
              <a:gd name="connsiteX19" fmla="*/ 2135857 w 2815327"/>
              <a:gd name="connsiteY19" fmla="*/ 2590923 h 3165518"/>
              <a:gd name="connsiteX20" fmla="*/ 2802837 w 2815327"/>
              <a:gd name="connsiteY20" fmla="*/ 2590923 h 3165518"/>
              <a:gd name="connsiteX21" fmla="*/ 2701939 w 2815327"/>
              <a:gd name="connsiteY21" fmla="*/ 2701939 h 3165518"/>
              <a:gd name="connsiteX22" fmla="*/ 1582759 w 2815327"/>
              <a:gd name="connsiteY22" fmla="*/ 3165518 h 3165518"/>
              <a:gd name="connsiteX23" fmla="*/ 0 w 2815327"/>
              <a:gd name="connsiteY23" fmla="*/ 1582759 h 3165518"/>
              <a:gd name="connsiteX24" fmla="*/ 1582759 w 2815327"/>
              <a:gd name="connsiteY24" fmla="*/ 0 h 3165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15327" h="3165518">
                <a:moveTo>
                  <a:pt x="1582759" y="0"/>
                </a:moveTo>
                <a:cubicBezTo>
                  <a:pt x="2074460" y="0"/>
                  <a:pt x="2513792" y="224213"/>
                  <a:pt x="2804093" y="575977"/>
                </a:cubicBezTo>
                <a:lnTo>
                  <a:pt x="2815327" y="591000"/>
                </a:lnTo>
                <a:lnTo>
                  <a:pt x="2162860" y="591000"/>
                </a:lnTo>
                <a:lnTo>
                  <a:pt x="2130902" y="571585"/>
                </a:lnTo>
                <a:cubicBezTo>
                  <a:pt x="1967960" y="483069"/>
                  <a:pt x="1781231" y="432790"/>
                  <a:pt x="1582759" y="432790"/>
                </a:cubicBezTo>
                <a:cubicBezTo>
                  <a:pt x="1384287" y="432790"/>
                  <a:pt x="1197559" y="483069"/>
                  <a:pt x="1034616" y="571585"/>
                </a:cubicBezTo>
                <a:lnTo>
                  <a:pt x="1002658" y="591000"/>
                </a:lnTo>
                <a:lnTo>
                  <a:pt x="387146" y="591000"/>
                </a:lnTo>
                <a:lnTo>
                  <a:pt x="387146" y="591001"/>
                </a:lnTo>
                <a:lnTo>
                  <a:pt x="1002658" y="591001"/>
                </a:lnTo>
                <a:lnTo>
                  <a:pt x="939801" y="629188"/>
                </a:lnTo>
                <a:cubicBezTo>
                  <a:pt x="633907" y="835846"/>
                  <a:pt x="432790" y="1185816"/>
                  <a:pt x="432790" y="1582760"/>
                </a:cubicBezTo>
                <a:cubicBezTo>
                  <a:pt x="432790" y="1979704"/>
                  <a:pt x="633907" y="2329675"/>
                  <a:pt x="939801" y="2536332"/>
                </a:cubicBezTo>
                <a:lnTo>
                  <a:pt x="1029659" y="2590923"/>
                </a:lnTo>
                <a:lnTo>
                  <a:pt x="1029661" y="2590923"/>
                </a:lnTo>
                <a:lnTo>
                  <a:pt x="1034616" y="2593933"/>
                </a:lnTo>
                <a:cubicBezTo>
                  <a:pt x="1197559" y="2682449"/>
                  <a:pt x="1384287" y="2732728"/>
                  <a:pt x="1582759" y="2732728"/>
                </a:cubicBezTo>
                <a:cubicBezTo>
                  <a:pt x="1781231" y="2732728"/>
                  <a:pt x="1967960" y="2682449"/>
                  <a:pt x="2130902" y="2593933"/>
                </a:cubicBezTo>
                <a:lnTo>
                  <a:pt x="2135857" y="2590923"/>
                </a:lnTo>
                <a:lnTo>
                  <a:pt x="2802837" y="2590923"/>
                </a:lnTo>
                <a:lnTo>
                  <a:pt x="2701939" y="2701939"/>
                </a:lnTo>
                <a:cubicBezTo>
                  <a:pt x="2415516" y="2988362"/>
                  <a:pt x="2019826" y="3165518"/>
                  <a:pt x="1582759" y="3165518"/>
                </a:cubicBezTo>
                <a:cubicBezTo>
                  <a:pt x="708625" y="3165518"/>
                  <a:pt x="0" y="2456893"/>
                  <a:pt x="0" y="1582759"/>
                </a:cubicBezTo>
                <a:cubicBezTo>
                  <a:pt x="0" y="708625"/>
                  <a:pt x="708625" y="0"/>
                  <a:pt x="15827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RO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7C78057-A16E-48B8-A1B1-ED6D062068F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704850" y="4429443"/>
            <a:ext cx="3125470" cy="1828800"/>
          </a:xfrm>
        </p:spPr>
        <p:txBody>
          <a:bodyPr rtlCol="0"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3A27DF06-04A2-4A46-88EF-AE4DFE856058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4464634" y="4429443"/>
            <a:ext cx="3125470" cy="1828800"/>
          </a:xfrm>
        </p:spPr>
        <p:txBody>
          <a:bodyPr rtlCol="0"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75899419-A82C-4975-AA71-AFFD667AC61E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258868" y="4429443"/>
            <a:ext cx="3125470" cy="1828800"/>
          </a:xfrm>
        </p:spPr>
        <p:txBody>
          <a:bodyPr rtlCol="0"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3A0751E-37BE-49BA-9F3A-8145B26EDB4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29351" y="2097223"/>
            <a:ext cx="2472114" cy="1677852"/>
          </a:xfrm>
          <a:custGeom>
            <a:avLst/>
            <a:gdLst>
              <a:gd name="connsiteX0" fmla="*/ 488695 w 2472114"/>
              <a:gd name="connsiteY0" fmla="*/ 0 h 1677852"/>
              <a:gd name="connsiteX1" fmla="*/ 2472114 w 2472114"/>
              <a:gd name="connsiteY1" fmla="*/ 0 h 1677852"/>
              <a:gd name="connsiteX2" fmla="*/ 2472114 w 2472114"/>
              <a:gd name="connsiteY2" fmla="*/ 1677852 h 1677852"/>
              <a:gd name="connsiteX3" fmla="*/ 488468 w 2472114"/>
              <a:gd name="connsiteY3" fmla="*/ 1677852 h 1677852"/>
              <a:gd name="connsiteX4" fmla="*/ 424709 w 2472114"/>
              <a:gd name="connsiteY4" fmla="*/ 1639117 h 1677852"/>
              <a:gd name="connsiteX5" fmla="*/ 7039 w 2472114"/>
              <a:gd name="connsiteY5" fmla="*/ 961891 h 1677852"/>
              <a:gd name="connsiteX6" fmla="*/ 0 w 2472114"/>
              <a:gd name="connsiteY6" fmla="*/ 850300 h 1677852"/>
              <a:gd name="connsiteX7" fmla="*/ 0 w 2472114"/>
              <a:gd name="connsiteY7" fmla="*/ 827693 h 1677852"/>
              <a:gd name="connsiteX8" fmla="*/ 7039 w 2472114"/>
              <a:gd name="connsiteY8" fmla="*/ 716101 h 1677852"/>
              <a:gd name="connsiteX9" fmla="*/ 424709 w 2472114"/>
              <a:gd name="connsiteY9" fmla="*/ 38874 h 1677852"/>
              <a:gd name="connsiteX10" fmla="*/ 477451 w 2472114"/>
              <a:gd name="connsiteY10" fmla="*/ 6832 h 1677852"/>
              <a:gd name="connsiteX11" fmla="*/ 0 w 2472114"/>
              <a:gd name="connsiteY11" fmla="*/ 6832 h 1677852"/>
              <a:gd name="connsiteX12" fmla="*/ 0 w 2472114"/>
              <a:gd name="connsiteY12" fmla="*/ 6831 h 1677852"/>
              <a:gd name="connsiteX13" fmla="*/ 477451 w 2472114"/>
              <a:gd name="connsiteY13" fmla="*/ 6831 h 167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72114" h="1677852">
                <a:moveTo>
                  <a:pt x="488695" y="0"/>
                </a:moveTo>
                <a:lnTo>
                  <a:pt x="2472114" y="0"/>
                </a:lnTo>
                <a:lnTo>
                  <a:pt x="2472114" y="1677852"/>
                </a:lnTo>
                <a:lnTo>
                  <a:pt x="488468" y="1677852"/>
                </a:lnTo>
                <a:lnTo>
                  <a:pt x="424709" y="1639117"/>
                </a:lnTo>
                <a:cubicBezTo>
                  <a:pt x="200124" y="1487391"/>
                  <a:pt x="42849" y="1243597"/>
                  <a:pt x="7039" y="961891"/>
                </a:cubicBezTo>
                <a:lnTo>
                  <a:pt x="0" y="850300"/>
                </a:lnTo>
                <a:lnTo>
                  <a:pt x="0" y="827693"/>
                </a:lnTo>
                <a:lnTo>
                  <a:pt x="7039" y="716101"/>
                </a:lnTo>
                <a:cubicBezTo>
                  <a:pt x="42849" y="434394"/>
                  <a:pt x="200124" y="190601"/>
                  <a:pt x="424709" y="38874"/>
                </a:cubicBezTo>
                <a:lnTo>
                  <a:pt x="477451" y="6832"/>
                </a:lnTo>
                <a:lnTo>
                  <a:pt x="0" y="6832"/>
                </a:lnTo>
                <a:lnTo>
                  <a:pt x="0" y="6831"/>
                </a:lnTo>
                <a:lnTo>
                  <a:pt x="477451" y="683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91D51C9-B3D9-456B-81F2-A0258413BF0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20400" y="2097223"/>
            <a:ext cx="2472114" cy="1677852"/>
          </a:xfrm>
          <a:custGeom>
            <a:avLst/>
            <a:gdLst>
              <a:gd name="connsiteX0" fmla="*/ 488695 w 2472114"/>
              <a:gd name="connsiteY0" fmla="*/ 0 h 1677852"/>
              <a:gd name="connsiteX1" fmla="*/ 2472114 w 2472114"/>
              <a:gd name="connsiteY1" fmla="*/ 0 h 1677852"/>
              <a:gd name="connsiteX2" fmla="*/ 2472114 w 2472114"/>
              <a:gd name="connsiteY2" fmla="*/ 1677852 h 1677852"/>
              <a:gd name="connsiteX3" fmla="*/ 488468 w 2472114"/>
              <a:gd name="connsiteY3" fmla="*/ 1677852 h 1677852"/>
              <a:gd name="connsiteX4" fmla="*/ 424709 w 2472114"/>
              <a:gd name="connsiteY4" fmla="*/ 1639117 h 1677852"/>
              <a:gd name="connsiteX5" fmla="*/ 7039 w 2472114"/>
              <a:gd name="connsiteY5" fmla="*/ 961891 h 1677852"/>
              <a:gd name="connsiteX6" fmla="*/ 0 w 2472114"/>
              <a:gd name="connsiteY6" fmla="*/ 850300 h 1677852"/>
              <a:gd name="connsiteX7" fmla="*/ 0 w 2472114"/>
              <a:gd name="connsiteY7" fmla="*/ 827693 h 1677852"/>
              <a:gd name="connsiteX8" fmla="*/ 7039 w 2472114"/>
              <a:gd name="connsiteY8" fmla="*/ 716101 h 1677852"/>
              <a:gd name="connsiteX9" fmla="*/ 424709 w 2472114"/>
              <a:gd name="connsiteY9" fmla="*/ 38874 h 1677852"/>
              <a:gd name="connsiteX10" fmla="*/ 477451 w 2472114"/>
              <a:gd name="connsiteY10" fmla="*/ 6832 h 1677852"/>
              <a:gd name="connsiteX11" fmla="*/ 0 w 2472114"/>
              <a:gd name="connsiteY11" fmla="*/ 6832 h 1677852"/>
              <a:gd name="connsiteX12" fmla="*/ 0 w 2472114"/>
              <a:gd name="connsiteY12" fmla="*/ 6831 h 1677852"/>
              <a:gd name="connsiteX13" fmla="*/ 477451 w 2472114"/>
              <a:gd name="connsiteY13" fmla="*/ 6831 h 167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72114" h="1677852">
                <a:moveTo>
                  <a:pt x="488695" y="0"/>
                </a:moveTo>
                <a:lnTo>
                  <a:pt x="2472114" y="0"/>
                </a:lnTo>
                <a:lnTo>
                  <a:pt x="2472114" y="1677852"/>
                </a:lnTo>
                <a:lnTo>
                  <a:pt x="488468" y="1677852"/>
                </a:lnTo>
                <a:lnTo>
                  <a:pt x="424709" y="1639117"/>
                </a:lnTo>
                <a:cubicBezTo>
                  <a:pt x="200124" y="1487391"/>
                  <a:pt x="42849" y="1243597"/>
                  <a:pt x="7039" y="961891"/>
                </a:cubicBezTo>
                <a:lnTo>
                  <a:pt x="0" y="850300"/>
                </a:lnTo>
                <a:lnTo>
                  <a:pt x="0" y="827693"/>
                </a:lnTo>
                <a:lnTo>
                  <a:pt x="7039" y="716101"/>
                </a:lnTo>
                <a:cubicBezTo>
                  <a:pt x="42849" y="434394"/>
                  <a:pt x="200124" y="190601"/>
                  <a:pt x="424709" y="38874"/>
                </a:cubicBezTo>
                <a:lnTo>
                  <a:pt x="477451" y="6832"/>
                </a:lnTo>
                <a:lnTo>
                  <a:pt x="0" y="6832"/>
                </a:lnTo>
                <a:lnTo>
                  <a:pt x="0" y="6831"/>
                </a:lnTo>
                <a:lnTo>
                  <a:pt x="477451" y="683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881AA6BA-707E-4A34-95C6-7F03FF85260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26166" y="2097223"/>
            <a:ext cx="2472114" cy="1677852"/>
          </a:xfrm>
          <a:custGeom>
            <a:avLst/>
            <a:gdLst>
              <a:gd name="connsiteX0" fmla="*/ 488695 w 2472114"/>
              <a:gd name="connsiteY0" fmla="*/ 0 h 1677852"/>
              <a:gd name="connsiteX1" fmla="*/ 2472114 w 2472114"/>
              <a:gd name="connsiteY1" fmla="*/ 0 h 1677852"/>
              <a:gd name="connsiteX2" fmla="*/ 2472114 w 2472114"/>
              <a:gd name="connsiteY2" fmla="*/ 1677852 h 1677852"/>
              <a:gd name="connsiteX3" fmla="*/ 488468 w 2472114"/>
              <a:gd name="connsiteY3" fmla="*/ 1677852 h 1677852"/>
              <a:gd name="connsiteX4" fmla="*/ 424709 w 2472114"/>
              <a:gd name="connsiteY4" fmla="*/ 1639117 h 1677852"/>
              <a:gd name="connsiteX5" fmla="*/ 7039 w 2472114"/>
              <a:gd name="connsiteY5" fmla="*/ 961891 h 1677852"/>
              <a:gd name="connsiteX6" fmla="*/ 0 w 2472114"/>
              <a:gd name="connsiteY6" fmla="*/ 850300 h 1677852"/>
              <a:gd name="connsiteX7" fmla="*/ 0 w 2472114"/>
              <a:gd name="connsiteY7" fmla="*/ 827693 h 1677852"/>
              <a:gd name="connsiteX8" fmla="*/ 7039 w 2472114"/>
              <a:gd name="connsiteY8" fmla="*/ 716101 h 1677852"/>
              <a:gd name="connsiteX9" fmla="*/ 424709 w 2472114"/>
              <a:gd name="connsiteY9" fmla="*/ 38874 h 1677852"/>
              <a:gd name="connsiteX10" fmla="*/ 477451 w 2472114"/>
              <a:gd name="connsiteY10" fmla="*/ 6832 h 1677852"/>
              <a:gd name="connsiteX11" fmla="*/ 0 w 2472114"/>
              <a:gd name="connsiteY11" fmla="*/ 6832 h 1677852"/>
              <a:gd name="connsiteX12" fmla="*/ 0 w 2472114"/>
              <a:gd name="connsiteY12" fmla="*/ 6831 h 1677852"/>
              <a:gd name="connsiteX13" fmla="*/ 477451 w 2472114"/>
              <a:gd name="connsiteY13" fmla="*/ 6831 h 167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72114" h="1677852">
                <a:moveTo>
                  <a:pt x="488695" y="0"/>
                </a:moveTo>
                <a:lnTo>
                  <a:pt x="2472114" y="0"/>
                </a:lnTo>
                <a:lnTo>
                  <a:pt x="2472114" y="1677852"/>
                </a:lnTo>
                <a:lnTo>
                  <a:pt x="488468" y="1677852"/>
                </a:lnTo>
                <a:lnTo>
                  <a:pt x="424709" y="1639117"/>
                </a:lnTo>
                <a:cubicBezTo>
                  <a:pt x="200124" y="1487391"/>
                  <a:pt x="42849" y="1243597"/>
                  <a:pt x="7039" y="961891"/>
                </a:cubicBezTo>
                <a:lnTo>
                  <a:pt x="0" y="850300"/>
                </a:lnTo>
                <a:lnTo>
                  <a:pt x="0" y="827693"/>
                </a:lnTo>
                <a:lnTo>
                  <a:pt x="7039" y="716101"/>
                </a:lnTo>
                <a:cubicBezTo>
                  <a:pt x="42849" y="434394"/>
                  <a:pt x="200124" y="190601"/>
                  <a:pt x="424709" y="38874"/>
                </a:cubicBezTo>
                <a:lnTo>
                  <a:pt x="477451" y="6832"/>
                </a:lnTo>
                <a:lnTo>
                  <a:pt x="0" y="6832"/>
                </a:lnTo>
                <a:lnTo>
                  <a:pt x="0" y="6831"/>
                </a:lnTo>
                <a:lnTo>
                  <a:pt x="477451" y="683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en-US"/>
          </a:p>
        </p:txBody>
      </p:sp>
      <p:cxnSp>
        <p:nvCxnSpPr>
          <p:cNvPr id="16" name="Connecteur droit 26">
            <a:extLst>
              <a:ext uri="{FF2B5EF4-FFF2-40B4-BE49-F238E27FC236}">
                <a16:creationId xmlns:a16="http://schemas.microsoft.com/office/drawing/2014/main" id="{8D45674F-EC28-B24F-9C1A-C4E732F7DE77}"/>
              </a:ext>
            </a:extLst>
          </p:cNvPr>
          <p:cNvCxnSpPr>
            <a:cxnSpLocks/>
          </p:cNvCxnSpPr>
          <p:nvPr userDrawn="1"/>
        </p:nvCxnSpPr>
        <p:spPr>
          <a:xfrm>
            <a:off x="-109904" y="1278772"/>
            <a:ext cx="677008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75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F3BBC32-8DA2-4556-A327-3926A026BE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56537" y="2451600"/>
            <a:ext cx="4335462" cy="4406400"/>
          </a:xfrm>
          <a:solidFill>
            <a:schemeClr val="bg1">
              <a:lumMod val="75000"/>
            </a:schemeClr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4" name="Forme libre 8">
            <a:extLst>
              <a:ext uri="{FF2B5EF4-FFF2-40B4-BE49-F238E27FC236}">
                <a16:creationId xmlns:a16="http://schemas.microsoft.com/office/drawing/2014/main" id="{6AF62F6E-D672-4080-919D-4164224DC08E}"/>
              </a:ext>
            </a:extLst>
          </p:cNvPr>
          <p:cNvSpPr/>
          <p:nvPr userDrawn="1"/>
        </p:nvSpPr>
        <p:spPr>
          <a:xfrm>
            <a:off x="11716719" y="6647761"/>
            <a:ext cx="475282" cy="213663"/>
          </a:xfrm>
          <a:custGeom>
            <a:avLst/>
            <a:gdLst>
              <a:gd name="connsiteX0" fmla="*/ 696685 w 696685"/>
              <a:gd name="connsiteY0" fmla="*/ 0 h 313194"/>
              <a:gd name="connsiteX1" fmla="*/ 696685 w 696685"/>
              <a:gd name="connsiteY1" fmla="*/ 313194 h 313194"/>
              <a:gd name="connsiteX2" fmla="*/ 0 w 696685"/>
              <a:gd name="connsiteY2" fmla="*/ 313194 h 313194"/>
              <a:gd name="connsiteX3" fmla="*/ 0 w 696685"/>
              <a:gd name="connsiteY3" fmla="*/ 33021 h 313194"/>
              <a:gd name="connsiteX4" fmla="*/ 696685 w 696685"/>
              <a:gd name="connsiteY4" fmla="*/ 0 h 3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85" h="313194">
                <a:moveTo>
                  <a:pt x="696685" y="0"/>
                </a:moveTo>
                <a:lnTo>
                  <a:pt x="696685" y="313194"/>
                </a:lnTo>
                <a:lnTo>
                  <a:pt x="0" y="313194"/>
                </a:lnTo>
                <a:lnTo>
                  <a:pt x="0" y="33021"/>
                </a:lnTo>
                <a:lnTo>
                  <a:pt x="696685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R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D3E4B2-9717-482F-80A9-2E6EA6BEF3EA}"/>
              </a:ext>
            </a:extLst>
          </p:cNvPr>
          <p:cNvSpPr/>
          <p:nvPr userDrawn="1"/>
        </p:nvSpPr>
        <p:spPr>
          <a:xfrm>
            <a:off x="1" y="2450602"/>
            <a:ext cx="7856536" cy="44073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R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2C8AB-614A-48E4-94C8-79876AA20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00" y="968400"/>
            <a:ext cx="10515600" cy="486287"/>
          </a:xfrm>
        </p:spPr>
        <p:txBody>
          <a:bodyPr rtlCol="0"/>
          <a:lstStyle/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C5C7E-C541-402A-A3DA-02815C4F9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E7BAD-1938-49F9-ABD6-21BF60FF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E61C006-E73A-4215-9A5D-0357B61BEC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68621"/>
            <a:ext cx="7018337" cy="286232"/>
          </a:xfrm>
        </p:spPr>
        <p:txBody>
          <a:bodyPr rtlCol="0">
            <a:spAutoFit/>
          </a:bodyPr>
          <a:lstStyle>
            <a:lvl1pPr>
              <a:defRPr sz="1400" b="1" cap="all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E3E6E6-3476-49AA-8D1E-2614AF577C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5600" y="2727325"/>
            <a:ext cx="6868680" cy="3862388"/>
          </a:xfrm>
        </p:spPr>
        <p:txBody>
          <a:bodyPr rtlCol="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3" rtl="0"/>
            <a:r>
              <a:rPr lang="en-gb"/>
              <a:t>Third level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0AFA6A9-D3DD-4856-8059-33BB46252D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5600" y="1731410"/>
            <a:ext cx="6868680" cy="582668"/>
          </a:xfrm>
        </p:spPr>
        <p:txBody>
          <a:bodyPr rtlCol="0">
            <a:noAutofit/>
          </a:bodyPr>
          <a:lstStyle>
            <a:lvl4pPr>
              <a:buClr>
                <a:schemeClr val="tx1"/>
              </a:buClr>
              <a:defRPr/>
            </a:lvl4pPr>
          </a:lstStyle>
          <a:p>
            <a:pPr lvl="0" rtl="0"/>
            <a:r>
              <a:rPr lang="en-gb"/>
              <a:t>Click to edit Master text styles</a:t>
            </a:r>
          </a:p>
        </p:txBody>
      </p:sp>
      <p:cxnSp>
        <p:nvCxnSpPr>
          <p:cNvPr id="12" name="Connecteur droit 26">
            <a:extLst>
              <a:ext uri="{FF2B5EF4-FFF2-40B4-BE49-F238E27FC236}">
                <a16:creationId xmlns:a16="http://schemas.microsoft.com/office/drawing/2014/main" id="{9B8845C6-32B0-764E-9CC7-68548B57C941}"/>
              </a:ext>
            </a:extLst>
          </p:cNvPr>
          <p:cNvCxnSpPr>
            <a:cxnSpLocks/>
          </p:cNvCxnSpPr>
          <p:nvPr userDrawn="1"/>
        </p:nvCxnSpPr>
        <p:spPr>
          <a:xfrm>
            <a:off x="-109904" y="1278772"/>
            <a:ext cx="677008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57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F3BBC32-8DA2-4556-A327-3926A026BE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978000"/>
            <a:ext cx="12191999" cy="2880000"/>
          </a:xfrm>
          <a:solidFill>
            <a:schemeClr val="bg1">
              <a:lumMod val="75000"/>
            </a:schemeClr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endParaRPr lang="en-US" dirty="0"/>
          </a:p>
        </p:txBody>
      </p:sp>
      <p:sp>
        <p:nvSpPr>
          <p:cNvPr id="14" name="Forme libre 8">
            <a:extLst>
              <a:ext uri="{FF2B5EF4-FFF2-40B4-BE49-F238E27FC236}">
                <a16:creationId xmlns:a16="http://schemas.microsoft.com/office/drawing/2014/main" id="{8A4D3F43-BCD7-4722-B012-DEE3E7B34174}"/>
              </a:ext>
            </a:extLst>
          </p:cNvPr>
          <p:cNvSpPr/>
          <p:nvPr userDrawn="1"/>
        </p:nvSpPr>
        <p:spPr>
          <a:xfrm>
            <a:off x="11716719" y="6647761"/>
            <a:ext cx="475282" cy="213663"/>
          </a:xfrm>
          <a:custGeom>
            <a:avLst/>
            <a:gdLst>
              <a:gd name="connsiteX0" fmla="*/ 696685 w 696685"/>
              <a:gd name="connsiteY0" fmla="*/ 0 h 313194"/>
              <a:gd name="connsiteX1" fmla="*/ 696685 w 696685"/>
              <a:gd name="connsiteY1" fmla="*/ 313194 h 313194"/>
              <a:gd name="connsiteX2" fmla="*/ 0 w 696685"/>
              <a:gd name="connsiteY2" fmla="*/ 313194 h 313194"/>
              <a:gd name="connsiteX3" fmla="*/ 0 w 696685"/>
              <a:gd name="connsiteY3" fmla="*/ 33021 h 313194"/>
              <a:gd name="connsiteX4" fmla="*/ 696685 w 696685"/>
              <a:gd name="connsiteY4" fmla="*/ 0 h 3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85" h="313194">
                <a:moveTo>
                  <a:pt x="696685" y="0"/>
                </a:moveTo>
                <a:lnTo>
                  <a:pt x="696685" y="313194"/>
                </a:lnTo>
                <a:lnTo>
                  <a:pt x="0" y="313194"/>
                </a:lnTo>
                <a:lnTo>
                  <a:pt x="0" y="33021"/>
                </a:lnTo>
                <a:lnTo>
                  <a:pt x="696685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R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2C8AB-614A-48E4-94C8-79876AA20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00" y="968400"/>
            <a:ext cx="10515600" cy="486287"/>
          </a:xfrm>
        </p:spPr>
        <p:txBody>
          <a:bodyPr rtlCol="0"/>
          <a:lstStyle/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C5C7E-C541-402A-A3DA-02815C4F9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E7BAD-1938-49F9-ABD6-21BF60FF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E61C006-E73A-4215-9A5D-0357B61BEC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68621"/>
            <a:ext cx="7018337" cy="286232"/>
          </a:xfrm>
        </p:spPr>
        <p:txBody>
          <a:bodyPr rtlCol="0">
            <a:spAutoFit/>
          </a:bodyPr>
          <a:lstStyle>
            <a:lvl1pPr>
              <a:defRPr sz="1400" b="1" cap="all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96B1FA-C16D-4914-A852-19C9E18A8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600" y="1720800"/>
            <a:ext cx="10515600" cy="2007920"/>
          </a:xfrm>
        </p:spPr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</p:txBody>
      </p:sp>
      <p:cxnSp>
        <p:nvCxnSpPr>
          <p:cNvPr id="10" name="Connecteur droit 26">
            <a:extLst>
              <a:ext uri="{FF2B5EF4-FFF2-40B4-BE49-F238E27FC236}">
                <a16:creationId xmlns:a16="http://schemas.microsoft.com/office/drawing/2014/main" id="{974790EA-BC0A-CA47-8520-6141CECAB7A1}"/>
              </a:ext>
            </a:extLst>
          </p:cNvPr>
          <p:cNvCxnSpPr>
            <a:cxnSpLocks/>
          </p:cNvCxnSpPr>
          <p:nvPr userDrawn="1"/>
        </p:nvCxnSpPr>
        <p:spPr>
          <a:xfrm>
            <a:off x="-109904" y="1278772"/>
            <a:ext cx="677008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28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CD5F5-4AD1-4F0E-903B-489EA68AC4F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05600" y="968400"/>
            <a:ext cx="4563923" cy="486287"/>
          </a:xfrm>
        </p:spPr>
        <p:txBody>
          <a:bodyPr rtlCol="0"/>
          <a:lstStyle/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723BA-648E-4734-B5A5-E5BC2F884AF4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705600" y="2132280"/>
            <a:ext cx="4563923" cy="3952026"/>
          </a:xfrm>
        </p:spPr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71409-8DF1-4818-ACED-898DE4608C90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DED22-5708-4AC7-AB6E-CD3B5C60529A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‹N°›</a:t>
            </a:fld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2822F277-9B47-4A3D-B536-CB41F4EF8BA8}"/>
              </a:ext>
            </a:extLst>
          </p:cNvPr>
          <p:cNvSpPr/>
          <p:nvPr/>
        </p:nvSpPr>
        <p:spPr>
          <a:xfrm>
            <a:off x="5602638" y="280173"/>
            <a:ext cx="6589362" cy="6577827"/>
          </a:xfrm>
          <a:custGeom>
            <a:avLst/>
            <a:gdLst>
              <a:gd name="connsiteX0" fmla="*/ 6589362 w 6589362"/>
              <a:gd name="connsiteY0" fmla="*/ 0 h 6577827"/>
              <a:gd name="connsiteX1" fmla="*/ 6589362 w 6589362"/>
              <a:gd name="connsiteY1" fmla="*/ 6097292 h 6577827"/>
              <a:gd name="connsiteX2" fmla="*/ 6529746 w 6589362"/>
              <a:gd name="connsiteY2" fmla="*/ 6140087 h 6577827"/>
              <a:gd name="connsiteX3" fmla="*/ 5610229 w 6589362"/>
              <a:gd name="connsiteY3" fmla="*/ 6566724 h 6577827"/>
              <a:gd name="connsiteX4" fmla="*/ 5567815 w 6589362"/>
              <a:gd name="connsiteY4" fmla="*/ 6577827 h 6577827"/>
              <a:gd name="connsiteX5" fmla="*/ 3574945 w 6589362"/>
              <a:gd name="connsiteY5" fmla="*/ 6577827 h 6577827"/>
              <a:gd name="connsiteX6" fmla="*/ 3501633 w 6589362"/>
              <a:gd name="connsiteY6" fmla="*/ 6557009 h 6577827"/>
              <a:gd name="connsiteX7" fmla="*/ 973000 w 6589362"/>
              <a:gd name="connsiteY7" fmla="*/ 3119995 h 6577827"/>
              <a:gd name="connsiteX8" fmla="*/ 2027067 w 6589362"/>
              <a:gd name="connsiteY8" fmla="*/ 575253 h 6577827"/>
              <a:gd name="connsiteX9" fmla="*/ 2237957 w 6589362"/>
              <a:gd name="connsiteY9" fmla="*/ 383583 h 6577827"/>
              <a:gd name="connsiteX10" fmla="*/ 2143658 w 6589362"/>
              <a:gd name="connsiteY10" fmla="*/ 454099 h 6577827"/>
              <a:gd name="connsiteX11" fmla="*/ 804029 w 6589362"/>
              <a:gd name="connsiteY11" fmla="*/ 3294721 h 6577827"/>
              <a:gd name="connsiteX12" fmla="*/ 2730570 w 6589362"/>
              <a:gd name="connsiteY12" fmla="*/ 6531654 h 6577827"/>
              <a:gd name="connsiteX13" fmla="*/ 2820723 w 6589362"/>
              <a:gd name="connsiteY13" fmla="*/ 6577827 h 6577827"/>
              <a:gd name="connsiteX14" fmla="*/ 1430698 w 6589362"/>
              <a:gd name="connsiteY14" fmla="*/ 6577827 h 6577827"/>
              <a:gd name="connsiteX15" fmla="*/ 1313705 w 6589362"/>
              <a:gd name="connsiteY15" fmla="*/ 6466284 h 6577827"/>
              <a:gd name="connsiteX16" fmla="*/ 0 w 6589362"/>
              <a:gd name="connsiteY16" fmla="*/ 3294721 h 6577827"/>
              <a:gd name="connsiteX17" fmla="*/ 1111428 w 6589362"/>
              <a:gd name="connsiteY17" fmla="*/ 339155 h 6577827"/>
              <a:gd name="connsiteX18" fmla="*/ 1188382 w 6589362"/>
              <a:gd name="connsiteY18" fmla="*/ 255993 h 6577827"/>
              <a:gd name="connsiteX19" fmla="*/ 6589362 w 6589362"/>
              <a:gd name="connsiteY19" fmla="*/ 0 h 657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589362" h="6577827">
                <a:moveTo>
                  <a:pt x="6589362" y="0"/>
                </a:moveTo>
                <a:lnTo>
                  <a:pt x="6589362" y="6097292"/>
                </a:lnTo>
                <a:lnTo>
                  <a:pt x="6529746" y="6140087"/>
                </a:lnTo>
                <a:cubicBezTo>
                  <a:pt x="6247991" y="6323125"/>
                  <a:pt x="5939018" y="6467804"/>
                  <a:pt x="5610229" y="6566724"/>
                </a:cubicBezTo>
                <a:lnTo>
                  <a:pt x="5567815" y="6577827"/>
                </a:lnTo>
                <a:lnTo>
                  <a:pt x="3574945" y="6577827"/>
                </a:lnTo>
                <a:lnTo>
                  <a:pt x="3501633" y="6557009"/>
                </a:lnTo>
                <a:cubicBezTo>
                  <a:pt x="2036672" y="6101358"/>
                  <a:pt x="973000" y="4734893"/>
                  <a:pt x="973000" y="3119995"/>
                </a:cubicBezTo>
                <a:cubicBezTo>
                  <a:pt x="973000" y="2126212"/>
                  <a:pt x="1375811" y="1226509"/>
                  <a:pt x="2027067" y="575253"/>
                </a:cubicBezTo>
                <a:lnTo>
                  <a:pt x="2237957" y="383583"/>
                </a:lnTo>
                <a:lnTo>
                  <a:pt x="2143658" y="454099"/>
                </a:lnTo>
                <a:cubicBezTo>
                  <a:pt x="1325513" y="1129292"/>
                  <a:pt x="804029" y="2151107"/>
                  <a:pt x="804029" y="3294721"/>
                </a:cubicBezTo>
                <a:cubicBezTo>
                  <a:pt x="804029" y="4692472"/>
                  <a:pt x="1583036" y="5908276"/>
                  <a:pt x="2730570" y="6531654"/>
                </a:cubicBezTo>
                <a:lnTo>
                  <a:pt x="2820723" y="6577827"/>
                </a:lnTo>
                <a:lnTo>
                  <a:pt x="1430698" y="6577827"/>
                </a:lnTo>
                <a:lnTo>
                  <a:pt x="1313705" y="6466284"/>
                </a:lnTo>
                <a:cubicBezTo>
                  <a:pt x="502031" y="5654611"/>
                  <a:pt x="0" y="4533294"/>
                  <a:pt x="0" y="3294721"/>
                </a:cubicBezTo>
                <a:cubicBezTo>
                  <a:pt x="0" y="2162589"/>
                  <a:pt x="419452" y="1128424"/>
                  <a:pt x="1111428" y="339155"/>
                </a:cubicBezTo>
                <a:lnTo>
                  <a:pt x="1188382" y="255993"/>
                </a:lnTo>
                <a:lnTo>
                  <a:pt x="658936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RO"/>
          </a:p>
        </p:txBody>
      </p: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A3AF967A-99EC-4EA7-8483-9BE89B6CDF2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90761" y="2132280"/>
            <a:ext cx="4563923" cy="3952026"/>
          </a:xfrm>
        </p:spPr>
        <p:txBody>
          <a:bodyPr rtlCol="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</p:txBody>
      </p:sp>
      <p:sp>
        <p:nvSpPr>
          <p:cNvPr id="88" name="Text Placeholder 9">
            <a:extLst>
              <a:ext uri="{FF2B5EF4-FFF2-40B4-BE49-F238E27FC236}">
                <a16:creationId xmlns:a16="http://schemas.microsoft.com/office/drawing/2014/main" id="{06D54FF3-B65A-4E17-A7A9-3FE06BE1A5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68621"/>
            <a:ext cx="7018337" cy="286232"/>
          </a:xfrm>
        </p:spPr>
        <p:txBody>
          <a:bodyPr rtlCol="0">
            <a:spAutoFit/>
          </a:bodyPr>
          <a:lstStyle>
            <a:lvl1pPr>
              <a:defRPr sz="1400" b="1" cap="all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cxnSp>
        <p:nvCxnSpPr>
          <p:cNvPr id="10" name="Connecteur droit 26">
            <a:extLst>
              <a:ext uri="{FF2B5EF4-FFF2-40B4-BE49-F238E27FC236}">
                <a16:creationId xmlns:a16="http://schemas.microsoft.com/office/drawing/2014/main" id="{1FF82841-5B24-6B49-B91E-82FF742F5ABF}"/>
              </a:ext>
            </a:extLst>
          </p:cNvPr>
          <p:cNvCxnSpPr>
            <a:cxnSpLocks/>
          </p:cNvCxnSpPr>
          <p:nvPr userDrawn="1"/>
        </p:nvCxnSpPr>
        <p:spPr>
          <a:xfrm>
            <a:off x="-109904" y="1278772"/>
            <a:ext cx="677008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04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CD5F5-4AD1-4F0E-903B-489EA68AC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723BA-648E-4734-B5A5-E5BC2F884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71409-8DF1-4818-ACED-898DE460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DED22-5708-4AC7-AB6E-CD3B5C605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Connecteur droit 26">
            <a:extLst>
              <a:ext uri="{FF2B5EF4-FFF2-40B4-BE49-F238E27FC236}">
                <a16:creationId xmlns:a16="http://schemas.microsoft.com/office/drawing/2014/main" id="{6C81D2F6-658E-41D0-8CEE-EC5D0FD1A699}"/>
              </a:ext>
            </a:extLst>
          </p:cNvPr>
          <p:cNvCxnSpPr>
            <a:cxnSpLocks/>
          </p:cNvCxnSpPr>
          <p:nvPr userDrawn="1"/>
        </p:nvCxnSpPr>
        <p:spPr>
          <a:xfrm>
            <a:off x="-109904" y="1278772"/>
            <a:ext cx="677008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EFCA7C5-EF10-4648-83BB-ACBB822357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68621"/>
            <a:ext cx="7018337" cy="286232"/>
          </a:xfrm>
        </p:spPr>
        <p:txBody>
          <a:bodyPr rtlCol="0">
            <a:spAutoFit/>
          </a:bodyPr>
          <a:lstStyle>
            <a:lvl1pPr>
              <a:defRPr sz="1400" b="1" cap="all" baseline="0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033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92E312-488B-441F-95C6-9EEDA63FC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844ED-8458-43D3-B76D-EB03F393E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3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92E312-488B-441F-95C6-9EEDA63FC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844ED-8458-43D3-B76D-EB03F393E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‹N°›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2DFA3FA-BF06-4FF2-8A1B-F9F7CD59C0EB}"/>
              </a:ext>
            </a:extLst>
          </p:cNvPr>
          <p:cNvSpPr/>
          <p:nvPr userDrawn="1"/>
        </p:nvSpPr>
        <p:spPr>
          <a:xfrm>
            <a:off x="0" y="4044492"/>
            <a:ext cx="12192000" cy="2830853"/>
          </a:xfrm>
          <a:custGeom>
            <a:avLst/>
            <a:gdLst>
              <a:gd name="connsiteX0" fmla="*/ 12192000 w 12192000"/>
              <a:gd name="connsiteY0" fmla="*/ 0 h 2830853"/>
              <a:gd name="connsiteX1" fmla="*/ 12192000 w 12192000"/>
              <a:gd name="connsiteY1" fmla="*/ 2830853 h 2830853"/>
              <a:gd name="connsiteX2" fmla="*/ 0 w 12192000"/>
              <a:gd name="connsiteY2" fmla="*/ 2830853 h 2830853"/>
              <a:gd name="connsiteX3" fmla="*/ 0 w 12192000"/>
              <a:gd name="connsiteY3" fmla="*/ 577871 h 2830853"/>
              <a:gd name="connsiteX4" fmla="*/ 12192000 w 12192000"/>
              <a:gd name="connsiteY4" fmla="*/ 0 h 283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830853">
                <a:moveTo>
                  <a:pt x="12192000" y="0"/>
                </a:moveTo>
                <a:lnTo>
                  <a:pt x="12192000" y="2830853"/>
                </a:lnTo>
                <a:lnTo>
                  <a:pt x="0" y="2830853"/>
                </a:lnTo>
                <a:lnTo>
                  <a:pt x="0" y="577871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8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RO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22C7DB6-E37B-4102-8A60-F185DCB42C57}"/>
              </a:ext>
            </a:extLst>
          </p:cNvPr>
          <p:cNvSpPr/>
          <p:nvPr userDrawn="1"/>
        </p:nvSpPr>
        <p:spPr>
          <a:xfrm>
            <a:off x="5615845" y="3263386"/>
            <a:ext cx="4630762" cy="3594614"/>
          </a:xfrm>
          <a:custGeom>
            <a:avLst/>
            <a:gdLst>
              <a:gd name="connsiteX0" fmla="*/ 2315381 w 4630762"/>
              <a:gd name="connsiteY0" fmla="*/ 0 h 3594614"/>
              <a:gd name="connsiteX1" fmla="*/ 4630762 w 4630762"/>
              <a:gd name="connsiteY1" fmla="*/ 2315381 h 3594614"/>
              <a:gd name="connsiteX2" fmla="*/ 4351308 w 4630762"/>
              <a:gd name="connsiteY2" fmla="*/ 3419029 h 3594614"/>
              <a:gd name="connsiteX3" fmla="*/ 4244638 w 4630762"/>
              <a:gd name="connsiteY3" fmla="*/ 3594614 h 3594614"/>
              <a:gd name="connsiteX4" fmla="*/ 3677358 w 4630762"/>
              <a:gd name="connsiteY4" fmla="*/ 3594614 h 3594614"/>
              <a:gd name="connsiteX5" fmla="*/ 3758681 w 4630762"/>
              <a:gd name="connsiteY5" fmla="*/ 3505136 h 3594614"/>
              <a:gd name="connsiteX6" fmla="*/ 4185792 w 4630762"/>
              <a:gd name="connsiteY6" fmla="*/ 2315381 h 3594614"/>
              <a:gd name="connsiteX7" fmla="*/ 2315381 w 4630762"/>
              <a:gd name="connsiteY7" fmla="*/ 444970 h 3594614"/>
              <a:gd name="connsiteX8" fmla="*/ 444970 w 4630762"/>
              <a:gd name="connsiteY8" fmla="*/ 2315381 h 3594614"/>
              <a:gd name="connsiteX9" fmla="*/ 872081 w 4630762"/>
              <a:gd name="connsiteY9" fmla="*/ 3505136 h 3594614"/>
              <a:gd name="connsiteX10" fmla="*/ 953405 w 4630762"/>
              <a:gd name="connsiteY10" fmla="*/ 3594614 h 3594614"/>
              <a:gd name="connsiteX11" fmla="*/ 386125 w 4630762"/>
              <a:gd name="connsiteY11" fmla="*/ 3594614 h 3594614"/>
              <a:gd name="connsiteX12" fmla="*/ 279454 w 4630762"/>
              <a:gd name="connsiteY12" fmla="*/ 3419029 h 3594614"/>
              <a:gd name="connsiteX13" fmla="*/ 0 w 4630762"/>
              <a:gd name="connsiteY13" fmla="*/ 2315381 h 3594614"/>
              <a:gd name="connsiteX14" fmla="*/ 2315381 w 4630762"/>
              <a:gd name="connsiteY14" fmla="*/ 0 h 359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0762" h="3594614">
                <a:moveTo>
                  <a:pt x="2315381" y="0"/>
                </a:moveTo>
                <a:cubicBezTo>
                  <a:pt x="3594131" y="0"/>
                  <a:pt x="4630762" y="1036631"/>
                  <a:pt x="4630762" y="2315381"/>
                </a:cubicBezTo>
                <a:cubicBezTo>
                  <a:pt x="4630762" y="2714991"/>
                  <a:pt x="4529529" y="3090956"/>
                  <a:pt x="4351308" y="3419029"/>
                </a:cubicBezTo>
                <a:lnTo>
                  <a:pt x="4244638" y="3594614"/>
                </a:lnTo>
                <a:lnTo>
                  <a:pt x="3677358" y="3594614"/>
                </a:lnTo>
                <a:lnTo>
                  <a:pt x="3758681" y="3505136"/>
                </a:lnTo>
                <a:cubicBezTo>
                  <a:pt x="4025506" y="3181819"/>
                  <a:pt x="4185792" y="2767318"/>
                  <a:pt x="4185792" y="2315381"/>
                </a:cubicBezTo>
                <a:cubicBezTo>
                  <a:pt x="4185792" y="1282382"/>
                  <a:pt x="3348380" y="444970"/>
                  <a:pt x="2315381" y="444970"/>
                </a:cubicBezTo>
                <a:cubicBezTo>
                  <a:pt x="1282382" y="444970"/>
                  <a:pt x="444970" y="1282382"/>
                  <a:pt x="444970" y="2315381"/>
                </a:cubicBezTo>
                <a:cubicBezTo>
                  <a:pt x="444970" y="2767318"/>
                  <a:pt x="605256" y="3181819"/>
                  <a:pt x="872081" y="3505136"/>
                </a:cubicBezTo>
                <a:lnTo>
                  <a:pt x="953405" y="3594614"/>
                </a:lnTo>
                <a:lnTo>
                  <a:pt x="386125" y="3594614"/>
                </a:lnTo>
                <a:lnTo>
                  <a:pt x="279454" y="3419029"/>
                </a:lnTo>
                <a:cubicBezTo>
                  <a:pt x="101234" y="3090956"/>
                  <a:pt x="0" y="2714991"/>
                  <a:pt x="0" y="2315381"/>
                </a:cubicBezTo>
                <a:cubicBezTo>
                  <a:pt x="0" y="1036631"/>
                  <a:pt x="1036631" y="0"/>
                  <a:pt x="2315381" y="0"/>
                </a:cubicBezTo>
                <a:close/>
              </a:path>
            </a:pathLst>
          </a:custGeom>
          <a:solidFill>
            <a:srgbClr val="FAD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RO">
              <a:solidFill>
                <a:schemeClr val="tx1"/>
              </a:solidFill>
            </a:endParaRPr>
          </a:p>
        </p:txBody>
      </p:sp>
      <p:sp>
        <p:nvSpPr>
          <p:cNvPr id="7" name="ZoneTexte 3">
            <a:extLst>
              <a:ext uri="{FF2B5EF4-FFF2-40B4-BE49-F238E27FC236}">
                <a16:creationId xmlns:a16="http://schemas.microsoft.com/office/drawing/2014/main" id="{589B03E7-2902-4862-B496-4E4CF25D5F6B}"/>
              </a:ext>
            </a:extLst>
          </p:cNvPr>
          <p:cNvSpPr txBox="1"/>
          <p:nvPr userDrawn="1"/>
        </p:nvSpPr>
        <p:spPr>
          <a:xfrm>
            <a:off x="6703656" y="4639309"/>
            <a:ext cx="3915423" cy="13309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rtl="0">
              <a:spcAft>
                <a:spcPts val="1200"/>
              </a:spcAft>
            </a:pPr>
            <a:r>
              <a:rPr lang="en-gb">
                <a:solidFill>
                  <a:schemeClr val="bg1"/>
                </a:solidFill>
                <a:latin typeface="Century Gothic" panose="020B0502020202020204" pitchFamily="34" charset="0"/>
              </a:rPr>
              <a:t>Restons connectés !</a:t>
            </a:r>
            <a:endParaRPr lang="fr-RO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 rtl="0"/>
            <a:r>
              <a:rPr lang="en-gb" sz="1400">
                <a:solidFill>
                  <a:schemeClr val="bg1"/>
                </a:solidFill>
                <a:latin typeface="Century Gothic" panose="020B0502020202020204" pitchFamily="34" charset="0"/>
              </a:rPr>
              <a:t>125 rue François Gernelle BP124</a:t>
            </a:r>
            <a:br>
              <a:rPr lang="fr-FR" sz="140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gb" sz="1400">
                <a:solidFill>
                  <a:schemeClr val="bg1"/>
                </a:solidFill>
                <a:latin typeface="Century Gothic" panose="020B0502020202020204" pitchFamily="34" charset="0"/>
              </a:rPr>
              <a:t>84 124 Pertuis Cedex 4</a:t>
            </a:r>
            <a:br>
              <a:rPr lang="fr-FR" sz="140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gb" sz="1400">
                <a:solidFill>
                  <a:schemeClr val="bg1"/>
                </a:solidFill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contact@pellencst.com</a:t>
            </a:r>
            <a:br>
              <a:rPr lang="fr-FR" sz="140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gb" sz="1400">
                <a:solidFill>
                  <a:schemeClr val="bg1"/>
                </a:solidFill>
                <a:latin typeface="Century Gothic" panose="020B0502020202020204" pitchFamily="34" charset="0"/>
              </a:rPr>
              <a:t>+33 4 90 09 47 90</a:t>
            </a:r>
          </a:p>
          <a:p>
            <a:pPr lvl="0" rtl="0"/>
            <a:endParaRPr lang="fr-FR" sz="14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 rtl="0"/>
            <a:r>
              <a:rPr lang="en-gb" b="1">
                <a:solidFill>
                  <a:schemeClr val="bg1"/>
                </a:solidFill>
                <a:latin typeface="Century Gothic" panose="020B0502020202020204" pitchFamily="34" charset="0"/>
              </a:rPr>
              <a:t>www.pellencst.com</a:t>
            </a:r>
            <a:endParaRPr lang="fr-RO" b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 rtl="0">
              <a:spcAft>
                <a:spcPts val="900"/>
              </a:spcAft>
            </a:pPr>
            <a:endParaRPr lang="fr-RO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2494FFC-1F6D-4479-916E-C2CBA6FB5DE9}"/>
              </a:ext>
            </a:extLst>
          </p:cNvPr>
          <p:cNvSpPr/>
          <p:nvPr userDrawn="1"/>
        </p:nvSpPr>
        <p:spPr>
          <a:xfrm>
            <a:off x="0" y="0"/>
            <a:ext cx="12192000" cy="4605019"/>
          </a:xfrm>
          <a:custGeom>
            <a:avLst/>
            <a:gdLst>
              <a:gd name="connsiteX0" fmla="*/ 0 w 12192000"/>
              <a:gd name="connsiteY0" fmla="*/ 0 h 4605019"/>
              <a:gd name="connsiteX1" fmla="*/ 12192000 w 12192000"/>
              <a:gd name="connsiteY1" fmla="*/ 0 h 4605019"/>
              <a:gd name="connsiteX2" fmla="*/ 12192000 w 12192000"/>
              <a:gd name="connsiteY2" fmla="*/ 3746975 h 4605019"/>
              <a:gd name="connsiteX3" fmla="*/ 12192000 w 12192000"/>
              <a:gd name="connsiteY3" fmla="*/ 3928456 h 4605019"/>
              <a:gd name="connsiteX4" fmla="*/ 12192000 w 12192000"/>
              <a:gd name="connsiteY4" fmla="*/ 4027148 h 4605019"/>
              <a:gd name="connsiteX5" fmla="*/ 0 w 12192000"/>
              <a:gd name="connsiteY5" fmla="*/ 4605019 h 4605019"/>
              <a:gd name="connsiteX6" fmla="*/ 0 w 12192000"/>
              <a:gd name="connsiteY6" fmla="*/ 3928456 h 4605019"/>
              <a:gd name="connsiteX7" fmla="*/ 0 w 12192000"/>
              <a:gd name="connsiteY7" fmla="*/ 3746975 h 460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605019">
                <a:moveTo>
                  <a:pt x="0" y="0"/>
                </a:moveTo>
                <a:lnTo>
                  <a:pt x="12192000" y="0"/>
                </a:lnTo>
                <a:lnTo>
                  <a:pt x="12192000" y="3746975"/>
                </a:lnTo>
                <a:lnTo>
                  <a:pt x="12192000" y="3928456"/>
                </a:lnTo>
                <a:lnTo>
                  <a:pt x="12192000" y="4027148"/>
                </a:lnTo>
                <a:lnTo>
                  <a:pt x="0" y="4605019"/>
                </a:lnTo>
                <a:lnTo>
                  <a:pt x="0" y="3928456"/>
                </a:lnTo>
                <a:lnTo>
                  <a:pt x="0" y="37469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RO"/>
          </a:p>
        </p:txBody>
      </p:sp>
      <p:grpSp>
        <p:nvGrpSpPr>
          <p:cNvPr id="9" name="Groupe 4">
            <a:extLst>
              <a:ext uri="{FF2B5EF4-FFF2-40B4-BE49-F238E27FC236}">
                <a16:creationId xmlns:a16="http://schemas.microsoft.com/office/drawing/2014/main" id="{759BC816-D481-45AA-9B48-FA3837EDC440}"/>
              </a:ext>
            </a:extLst>
          </p:cNvPr>
          <p:cNvGrpSpPr/>
          <p:nvPr userDrawn="1"/>
        </p:nvGrpSpPr>
        <p:grpSpPr>
          <a:xfrm>
            <a:off x="3780619" y="1770933"/>
            <a:ext cx="5196113" cy="1637422"/>
            <a:chOff x="3780619" y="1770933"/>
            <a:chExt cx="5196113" cy="1637422"/>
          </a:xfrm>
        </p:grpSpPr>
        <p:pic>
          <p:nvPicPr>
            <p:cNvPr id="10" name="Graphique 11">
              <a:extLst>
                <a:ext uri="{FF2B5EF4-FFF2-40B4-BE49-F238E27FC236}">
                  <a16:creationId xmlns:a16="http://schemas.microsoft.com/office/drawing/2014/main" id="{48A1454B-C593-4647-A4CF-D2899730D8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50000"/>
            <a:stretch/>
          </p:blipFill>
          <p:spPr>
            <a:xfrm>
              <a:off x="3780619" y="1770933"/>
              <a:ext cx="4630762" cy="1340092"/>
            </a:xfrm>
            <a:prstGeom prst="rect">
              <a:avLst/>
            </a:prstGeom>
          </p:spPr>
        </p:pic>
        <p:sp>
          <p:nvSpPr>
            <p:cNvPr id="11" name="ZoneTexte 6">
              <a:extLst>
                <a:ext uri="{FF2B5EF4-FFF2-40B4-BE49-F238E27FC236}">
                  <a16:creationId xmlns:a16="http://schemas.microsoft.com/office/drawing/2014/main" id="{8A0E5751-F3BD-4BFE-A442-108CEB89D3F8}"/>
                </a:ext>
              </a:extLst>
            </p:cNvPr>
            <p:cNvSpPr txBox="1"/>
            <p:nvPr/>
          </p:nvSpPr>
          <p:spPr>
            <a:xfrm>
              <a:off x="4864942" y="2883654"/>
              <a:ext cx="4111790" cy="5247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rtl="0"/>
              <a:r>
                <a:rPr lang="en-gb" sz="1600">
                  <a:solidFill>
                    <a:srgbClr val="222222"/>
                  </a:solidFill>
                  <a:latin typeface="Century Gothic" panose="020B0502020202020204" pitchFamily="34" charset="0"/>
                </a:rPr>
                <a:t>PARTENAIRE </a:t>
              </a:r>
              <a:br>
                <a:rPr lang="fr-FR" sz="1600">
                  <a:solidFill>
                    <a:srgbClr val="222222"/>
                  </a:solidFill>
                  <a:latin typeface="Century Gothic" panose="020B0502020202020204" pitchFamily="34" charset="0"/>
                </a:rPr>
              </a:br>
              <a:r>
                <a:rPr lang="en-gb" sz="1600">
                  <a:solidFill>
                    <a:srgbClr val="222222"/>
                  </a:solidFill>
                  <a:latin typeface="Century Gothic" panose="020B0502020202020204" pitchFamily="34" charset="0"/>
                </a:rPr>
                <a:t>DE LA PERFORMANCE CIRCULAIRE</a:t>
              </a:r>
              <a:endParaRPr lang="fr-RO" sz="1600">
                <a:solidFill>
                  <a:srgbClr val="222222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2" name="Graphique 13">
            <a:extLst>
              <a:ext uri="{FF2B5EF4-FFF2-40B4-BE49-F238E27FC236}">
                <a16:creationId xmlns:a16="http://schemas.microsoft.com/office/drawing/2014/main" id="{A5BA4412-67C5-4B67-9741-5905A8B169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6516" r="26223"/>
          <a:stretch/>
        </p:blipFill>
        <p:spPr>
          <a:xfrm>
            <a:off x="9730240" y="5843948"/>
            <a:ext cx="1311812" cy="464973"/>
          </a:xfrm>
          <a:prstGeom prst="rect">
            <a:avLst/>
          </a:prstGeom>
        </p:spPr>
      </p:pic>
      <p:grpSp>
        <p:nvGrpSpPr>
          <p:cNvPr id="13" name="Groupe 2">
            <a:extLst>
              <a:ext uri="{FF2B5EF4-FFF2-40B4-BE49-F238E27FC236}">
                <a16:creationId xmlns:a16="http://schemas.microsoft.com/office/drawing/2014/main" id="{60CBB1E0-2CEC-4DBA-9A89-ED33AC2D4237}"/>
              </a:ext>
            </a:extLst>
          </p:cNvPr>
          <p:cNvGrpSpPr/>
          <p:nvPr userDrawn="1"/>
        </p:nvGrpSpPr>
        <p:grpSpPr>
          <a:xfrm>
            <a:off x="9129522" y="3146004"/>
            <a:ext cx="1934183" cy="1934184"/>
            <a:chOff x="9129522" y="3146004"/>
            <a:chExt cx="1934183" cy="1934184"/>
          </a:xfrm>
        </p:grpSpPr>
        <p:sp>
          <p:nvSpPr>
            <p:cNvPr id="14" name="Ellipse 14">
              <a:extLst>
                <a:ext uri="{FF2B5EF4-FFF2-40B4-BE49-F238E27FC236}">
                  <a16:creationId xmlns:a16="http://schemas.microsoft.com/office/drawing/2014/main" id="{E5C445CE-5526-48AF-A9A6-DB6CD7EAECA1}"/>
                </a:ext>
              </a:extLst>
            </p:cNvPr>
            <p:cNvSpPr/>
            <p:nvPr/>
          </p:nvSpPr>
          <p:spPr>
            <a:xfrm>
              <a:off x="9129522" y="3146004"/>
              <a:ext cx="1934183" cy="1934183"/>
            </a:xfrm>
            <a:prstGeom prst="ellipse">
              <a:avLst/>
            </a:prstGeom>
            <a:blipFill dpi="0"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-234950" ty="-13335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RO"/>
            </a:p>
          </p:txBody>
        </p:sp>
        <p:sp>
          <p:nvSpPr>
            <p:cNvPr id="15" name="Forme libre 15">
              <a:extLst>
                <a:ext uri="{FF2B5EF4-FFF2-40B4-BE49-F238E27FC236}">
                  <a16:creationId xmlns:a16="http://schemas.microsoft.com/office/drawing/2014/main" id="{AD8EE2B4-326D-4AF0-93A7-112839AA052E}"/>
                </a:ext>
              </a:extLst>
            </p:cNvPr>
            <p:cNvSpPr/>
            <p:nvPr/>
          </p:nvSpPr>
          <p:spPr>
            <a:xfrm>
              <a:off x="9129522" y="3668296"/>
              <a:ext cx="1060616" cy="1411892"/>
            </a:xfrm>
            <a:custGeom>
              <a:avLst/>
              <a:gdLst>
                <a:gd name="connsiteX0" fmla="*/ 108932 w 1060616"/>
                <a:gd name="connsiteY0" fmla="*/ 0 h 1411892"/>
                <a:gd name="connsiteX1" fmla="*/ 274501 w 1060616"/>
                <a:gd name="connsiteY1" fmla="*/ 123810 h 1411892"/>
                <a:gd name="connsiteX2" fmla="*/ 1012990 w 1060616"/>
                <a:gd name="connsiteY2" fmla="*/ 1221947 h 1411892"/>
                <a:gd name="connsiteX3" fmla="*/ 1060616 w 1060616"/>
                <a:gd name="connsiteY3" fmla="*/ 1407170 h 1411892"/>
                <a:gd name="connsiteX4" fmla="*/ 967092 w 1060616"/>
                <a:gd name="connsiteY4" fmla="*/ 1411892 h 1411892"/>
                <a:gd name="connsiteX5" fmla="*/ 590656 w 1060616"/>
                <a:gd name="connsiteY5" fmla="*/ 1335893 h 1411892"/>
                <a:gd name="connsiteX6" fmla="*/ 579297 w 1060616"/>
                <a:gd name="connsiteY6" fmla="*/ 1330421 h 1411892"/>
                <a:gd name="connsiteX7" fmla="*/ 525129 w 1060616"/>
                <a:gd name="connsiteY7" fmla="*/ 1182423 h 1411892"/>
                <a:gd name="connsiteX8" fmla="*/ 124284 w 1060616"/>
                <a:gd name="connsiteY8" fmla="*/ 587891 h 1411892"/>
                <a:gd name="connsiteX9" fmla="*/ 1595 w 1060616"/>
                <a:gd name="connsiteY9" fmla="*/ 476383 h 1411892"/>
                <a:gd name="connsiteX10" fmla="*/ 0 w 1060616"/>
                <a:gd name="connsiteY10" fmla="*/ 444800 h 1411892"/>
                <a:gd name="connsiteX11" fmla="*/ 75999 w 1060616"/>
                <a:gd name="connsiteY11" fmla="*/ 68364 h 1411892"/>
                <a:gd name="connsiteX12" fmla="*/ 108932 w 1060616"/>
                <a:gd name="connsiteY12" fmla="*/ 0 h 141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0616" h="1411892">
                  <a:moveTo>
                    <a:pt x="108932" y="0"/>
                  </a:moveTo>
                  <a:lnTo>
                    <a:pt x="274501" y="123810"/>
                  </a:lnTo>
                  <a:cubicBezTo>
                    <a:pt x="617559" y="406927"/>
                    <a:pt x="877688" y="786939"/>
                    <a:pt x="1012990" y="1221947"/>
                  </a:cubicBezTo>
                  <a:lnTo>
                    <a:pt x="1060616" y="1407170"/>
                  </a:lnTo>
                  <a:lnTo>
                    <a:pt x="967092" y="1411892"/>
                  </a:lnTo>
                  <a:cubicBezTo>
                    <a:pt x="833564" y="1411892"/>
                    <a:pt x="706358" y="1384831"/>
                    <a:pt x="590656" y="1335893"/>
                  </a:cubicBezTo>
                  <a:lnTo>
                    <a:pt x="579297" y="1330421"/>
                  </a:lnTo>
                  <a:lnTo>
                    <a:pt x="525129" y="1182423"/>
                  </a:lnTo>
                  <a:cubicBezTo>
                    <a:pt x="430481" y="958650"/>
                    <a:pt x="293523" y="757130"/>
                    <a:pt x="124284" y="587891"/>
                  </a:cubicBezTo>
                  <a:lnTo>
                    <a:pt x="1595" y="476383"/>
                  </a:lnTo>
                  <a:lnTo>
                    <a:pt x="0" y="444800"/>
                  </a:lnTo>
                  <a:cubicBezTo>
                    <a:pt x="0" y="311273"/>
                    <a:pt x="27061" y="184066"/>
                    <a:pt x="75999" y="68364"/>
                  </a:cubicBezTo>
                  <a:lnTo>
                    <a:pt x="108932" y="0"/>
                  </a:lnTo>
                  <a:close/>
                </a:path>
              </a:pathLst>
            </a:custGeom>
            <a:solidFill>
              <a:srgbClr val="FAD613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RO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949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2C8AB-614A-48E4-94C8-79876AA20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C5C7E-C541-402A-A3DA-02815C4F9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E7BAD-1938-49F9-ABD6-21BF60FF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E61C006-E73A-4215-9A5D-0357B61BEC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68621"/>
            <a:ext cx="7018337" cy="286232"/>
          </a:xfrm>
        </p:spPr>
        <p:txBody>
          <a:bodyPr rtlCol="0">
            <a:spAutoFit/>
          </a:bodyPr>
          <a:lstStyle>
            <a:lvl1pPr>
              <a:defRPr sz="1400" b="1" cap="all" baseline="0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cxnSp>
        <p:nvCxnSpPr>
          <p:cNvPr id="8" name="Connecteur droit 26">
            <a:extLst>
              <a:ext uri="{FF2B5EF4-FFF2-40B4-BE49-F238E27FC236}">
                <a16:creationId xmlns:a16="http://schemas.microsoft.com/office/drawing/2014/main" id="{5D87A49A-FBAA-394C-8740-7F0962F9DAC7}"/>
              </a:ext>
            </a:extLst>
          </p:cNvPr>
          <p:cNvCxnSpPr>
            <a:cxnSpLocks/>
          </p:cNvCxnSpPr>
          <p:nvPr userDrawn="1"/>
        </p:nvCxnSpPr>
        <p:spPr>
          <a:xfrm>
            <a:off x="-109904" y="1278772"/>
            <a:ext cx="677008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B96616EA-BCDA-DD43-AC37-C54C860264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1838" y="1841500"/>
            <a:ext cx="4940300" cy="331788"/>
          </a:xfrm>
        </p:spPr>
        <p:txBody>
          <a:bodyPr rtlCol="0"/>
          <a:lstStyle>
            <a:lvl1pPr>
              <a:defRPr b="1"/>
            </a:lvl1pPr>
          </a:lstStyle>
          <a:p>
            <a:pPr lvl="0" rtl="0"/>
            <a:r>
              <a:rPr lang="en-gb"/>
              <a:t>Cliquez pour modifier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6BFCA888-E8B6-244D-8FD9-0C17470981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77264" y="1841500"/>
            <a:ext cx="4940300" cy="331788"/>
          </a:xfrm>
        </p:spPr>
        <p:txBody>
          <a:bodyPr rtlCol="0"/>
          <a:lstStyle>
            <a:lvl1pPr>
              <a:defRPr b="1"/>
            </a:lvl1pPr>
          </a:lstStyle>
          <a:p>
            <a:pPr lvl="0" rtl="0"/>
            <a:r>
              <a:rPr lang="en-gb"/>
              <a:t>Cliquez pour modifier les styles du texte du masque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7E43BCD9-757B-FF49-9816-306E4660E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1838" y="2517775"/>
            <a:ext cx="4940300" cy="3751263"/>
          </a:xfrm>
        </p:spPr>
        <p:txBody>
          <a:bodyPr rtlCol="0"/>
          <a:lstStyle/>
          <a:p>
            <a:pPr rtl="0"/>
            <a:endParaRPr lang="fr-FR"/>
          </a:p>
        </p:txBody>
      </p:sp>
      <p:sp>
        <p:nvSpPr>
          <p:cNvPr id="21" name="Espace réservé pour une image  19">
            <a:extLst>
              <a:ext uri="{FF2B5EF4-FFF2-40B4-BE49-F238E27FC236}">
                <a16:creationId xmlns:a16="http://schemas.microsoft.com/office/drawing/2014/main" id="{17DBC834-19A0-4D46-9E90-7C1E980F09B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90516" y="2517775"/>
            <a:ext cx="4940300" cy="3751263"/>
          </a:xfrm>
        </p:spPr>
        <p:txBody>
          <a:bodyPr rtlCol="0"/>
          <a:lstStyle/>
          <a:p>
            <a:pPr rt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68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2C8AB-614A-48E4-94C8-79876AA20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C5C7E-C541-402A-A3DA-02815C4F9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E7BAD-1938-49F9-ABD6-21BF60FF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E61C006-E73A-4215-9A5D-0357B61BEC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68621"/>
            <a:ext cx="7018337" cy="286232"/>
          </a:xfrm>
        </p:spPr>
        <p:txBody>
          <a:bodyPr rtlCol="0">
            <a:spAutoFit/>
          </a:bodyPr>
          <a:lstStyle>
            <a:lvl1pPr>
              <a:defRPr sz="1400" b="1" cap="all" baseline="0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cxnSp>
        <p:nvCxnSpPr>
          <p:cNvPr id="9" name="Connecteur droit 26">
            <a:extLst>
              <a:ext uri="{FF2B5EF4-FFF2-40B4-BE49-F238E27FC236}">
                <a16:creationId xmlns:a16="http://schemas.microsoft.com/office/drawing/2014/main" id="{6DB90634-2857-844A-848E-4100C2F748BA}"/>
              </a:ext>
            </a:extLst>
          </p:cNvPr>
          <p:cNvCxnSpPr>
            <a:cxnSpLocks/>
          </p:cNvCxnSpPr>
          <p:nvPr userDrawn="1"/>
        </p:nvCxnSpPr>
        <p:spPr>
          <a:xfrm>
            <a:off x="-109904" y="1278772"/>
            <a:ext cx="677008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84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Dégradé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EFC2F6C-5C8C-4AF3-A127-F1C0B4780B26}"/>
              </a:ext>
            </a:extLst>
          </p:cNvPr>
          <p:cNvSpPr/>
          <p:nvPr userDrawn="1"/>
        </p:nvSpPr>
        <p:spPr>
          <a:xfrm>
            <a:off x="0" y="280174"/>
            <a:ext cx="12191999" cy="6577827"/>
          </a:xfrm>
          <a:custGeom>
            <a:avLst/>
            <a:gdLst>
              <a:gd name="connsiteX0" fmla="*/ 12191999 w 12191999"/>
              <a:gd name="connsiteY0" fmla="*/ 0 h 6577827"/>
              <a:gd name="connsiteX1" fmla="*/ 12191999 w 12191999"/>
              <a:gd name="connsiteY1" fmla="*/ 6577827 h 6577827"/>
              <a:gd name="connsiteX2" fmla="*/ 0 w 12191999"/>
              <a:gd name="connsiteY2" fmla="*/ 6577827 h 6577827"/>
              <a:gd name="connsiteX3" fmla="*/ 0 w 12191999"/>
              <a:gd name="connsiteY3" fmla="*/ 577871 h 6577827"/>
              <a:gd name="connsiteX4" fmla="*/ 12191999 w 12191999"/>
              <a:gd name="connsiteY4" fmla="*/ 0 h 657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6577827">
                <a:moveTo>
                  <a:pt x="12191999" y="0"/>
                </a:moveTo>
                <a:lnTo>
                  <a:pt x="12191999" y="6577827"/>
                </a:lnTo>
                <a:lnTo>
                  <a:pt x="0" y="6577827"/>
                </a:lnTo>
                <a:lnTo>
                  <a:pt x="0" y="577871"/>
                </a:lnTo>
                <a:lnTo>
                  <a:pt x="12191999" y="0"/>
                </a:lnTo>
                <a:close/>
              </a:path>
            </a:pathLst>
          </a:custGeom>
          <a:gradFill flip="none" rotWithShape="1">
            <a:gsLst>
              <a:gs pos="14000">
                <a:srgbClr val="F5F5F5"/>
              </a:gs>
              <a:gs pos="27000">
                <a:sysClr val="window" lastClr="FFFFFF"/>
              </a:gs>
            </a:gsLst>
            <a:lin ang="516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RO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2C8AB-614A-48E4-94C8-79876AA20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C5C7E-C541-402A-A3DA-02815C4F9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E7BAD-1938-49F9-ABD6-21BF60FF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E61C006-E73A-4215-9A5D-0357B61BEC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68621"/>
            <a:ext cx="7018337" cy="286232"/>
          </a:xfrm>
        </p:spPr>
        <p:txBody>
          <a:bodyPr rtlCol="0">
            <a:spAutoFit/>
          </a:bodyPr>
          <a:lstStyle>
            <a:lvl1pPr>
              <a:defRPr sz="1400" b="1" cap="all" baseline="0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cxnSp>
        <p:nvCxnSpPr>
          <p:cNvPr id="9" name="Connecteur droit 26">
            <a:extLst>
              <a:ext uri="{FF2B5EF4-FFF2-40B4-BE49-F238E27FC236}">
                <a16:creationId xmlns:a16="http://schemas.microsoft.com/office/drawing/2014/main" id="{E5481ABD-5734-6C49-A52F-18CFDC69CD70}"/>
              </a:ext>
            </a:extLst>
          </p:cNvPr>
          <p:cNvCxnSpPr>
            <a:cxnSpLocks/>
          </p:cNvCxnSpPr>
          <p:nvPr userDrawn="1"/>
        </p:nvCxnSpPr>
        <p:spPr>
          <a:xfrm>
            <a:off x="-109904" y="1278772"/>
            <a:ext cx="677008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02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2C8AB-614A-48E4-94C8-79876AA20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C5C7E-C541-402A-A3DA-02815C4F9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E7BAD-1938-49F9-ABD6-21BF60FF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E61C006-E73A-4215-9A5D-0357B61BEC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68621"/>
            <a:ext cx="7018337" cy="286232"/>
          </a:xfrm>
        </p:spPr>
        <p:txBody>
          <a:bodyPr rtlCol="0">
            <a:spAutoFit/>
          </a:bodyPr>
          <a:lstStyle>
            <a:lvl1pPr>
              <a:defRPr sz="1400" b="1" cap="all" baseline="0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9" name="Forme libre 63">
            <a:extLst>
              <a:ext uri="{FF2B5EF4-FFF2-40B4-BE49-F238E27FC236}">
                <a16:creationId xmlns:a16="http://schemas.microsoft.com/office/drawing/2014/main" id="{9D49BC13-CA07-4C0A-8F53-212FCA717DC2}"/>
              </a:ext>
            </a:extLst>
          </p:cNvPr>
          <p:cNvSpPr/>
          <p:nvPr userDrawn="1"/>
        </p:nvSpPr>
        <p:spPr>
          <a:xfrm>
            <a:off x="4464634" y="1608159"/>
            <a:ext cx="2362279" cy="2656117"/>
          </a:xfrm>
          <a:custGeom>
            <a:avLst/>
            <a:gdLst>
              <a:gd name="connsiteX0" fmla="*/ 1582759 w 2815327"/>
              <a:gd name="connsiteY0" fmla="*/ 0 h 3165518"/>
              <a:gd name="connsiteX1" fmla="*/ 2804093 w 2815327"/>
              <a:gd name="connsiteY1" fmla="*/ 575977 h 3165518"/>
              <a:gd name="connsiteX2" fmla="*/ 2815327 w 2815327"/>
              <a:gd name="connsiteY2" fmla="*/ 591000 h 3165518"/>
              <a:gd name="connsiteX3" fmla="*/ 2162860 w 2815327"/>
              <a:gd name="connsiteY3" fmla="*/ 591000 h 3165518"/>
              <a:gd name="connsiteX4" fmla="*/ 2130902 w 2815327"/>
              <a:gd name="connsiteY4" fmla="*/ 571585 h 3165518"/>
              <a:gd name="connsiteX5" fmla="*/ 1582759 w 2815327"/>
              <a:gd name="connsiteY5" fmla="*/ 432790 h 3165518"/>
              <a:gd name="connsiteX6" fmla="*/ 1034616 w 2815327"/>
              <a:gd name="connsiteY6" fmla="*/ 571585 h 3165518"/>
              <a:gd name="connsiteX7" fmla="*/ 1002658 w 2815327"/>
              <a:gd name="connsiteY7" fmla="*/ 591000 h 3165518"/>
              <a:gd name="connsiteX8" fmla="*/ 387146 w 2815327"/>
              <a:gd name="connsiteY8" fmla="*/ 591000 h 3165518"/>
              <a:gd name="connsiteX9" fmla="*/ 387146 w 2815327"/>
              <a:gd name="connsiteY9" fmla="*/ 591001 h 3165518"/>
              <a:gd name="connsiteX10" fmla="*/ 1002658 w 2815327"/>
              <a:gd name="connsiteY10" fmla="*/ 591001 h 3165518"/>
              <a:gd name="connsiteX11" fmla="*/ 939801 w 2815327"/>
              <a:gd name="connsiteY11" fmla="*/ 629188 h 3165518"/>
              <a:gd name="connsiteX12" fmla="*/ 432790 w 2815327"/>
              <a:gd name="connsiteY12" fmla="*/ 1582760 h 3165518"/>
              <a:gd name="connsiteX13" fmla="*/ 939801 w 2815327"/>
              <a:gd name="connsiteY13" fmla="*/ 2536332 h 3165518"/>
              <a:gd name="connsiteX14" fmla="*/ 1029659 w 2815327"/>
              <a:gd name="connsiteY14" fmla="*/ 2590923 h 3165518"/>
              <a:gd name="connsiteX15" fmla="*/ 1029661 w 2815327"/>
              <a:gd name="connsiteY15" fmla="*/ 2590923 h 3165518"/>
              <a:gd name="connsiteX16" fmla="*/ 1034616 w 2815327"/>
              <a:gd name="connsiteY16" fmla="*/ 2593933 h 3165518"/>
              <a:gd name="connsiteX17" fmla="*/ 1582759 w 2815327"/>
              <a:gd name="connsiteY17" fmla="*/ 2732728 h 3165518"/>
              <a:gd name="connsiteX18" fmla="*/ 2130902 w 2815327"/>
              <a:gd name="connsiteY18" fmla="*/ 2593933 h 3165518"/>
              <a:gd name="connsiteX19" fmla="*/ 2135857 w 2815327"/>
              <a:gd name="connsiteY19" fmla="*/ 2590923 h 3165518"/>
              <a:gd name="connsiteX20" fmla="*/ 2802837 w 2815327"/>
              <a:gd name="connsiteY20" fmla="*/ 2590923 h 3165518"/>
              <a:gd name="connsiteX21" fmla="*/ 2701939 w 2815327"/>
              <a:gd name="connsiteY21" fmla="*/ 2701939 h 3165518"/>
              <a:gd name="connsiteX22" fmla="*/ 1582759 w 2815327"/>
              <a:gd name="connsiteY22" fmla="*/ 3165518 h 3165518"/>
              <a:gd name="connsiteX23" fmla="*/ 0 w 2815327"/>
              <a:gd name="connsiteY23" fmla="*/ 1582759 h 3165518"/>
              <a:gd name="connsiteX24" fmla="*/ 1582759 w 2815327"/>
              <a:gd name="connsiteY24" fmla="*/ 0 h 3165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15327" h="3165518">
                <a:moveTo>
                  <a:pt x="1582759" y="0"/>
                </a:moveTo>
                <a:cubicBezTo>
                  <a:pt x="2074460" y="0"/>
                  <a:pt x="2513792" y="224213"/>
                  <a:pt x="2804093" y="575977"/>
                </a:cubicBezTo>
                <a:lnTo>
                  <a:pt x="2815327" y="591000"/>
                </a:lnTo>
                <a:lnTo>
                  <a:pt x="2162860" y="591000"/>
                </a:lnTo>
                <a:lnTo>
                  <a:pt x="2130902" y="571585"/>
                </a:lnTo>
                <a:cubicBezTo>
                  <a:pt x="1967960" y="483069"/>
                  <a:pt x="1781231" y="432790"/>
                  <a:pt x="1582759" y="432790"/>
                </a:cubicBezTo>
                <a:cubicBezTo>
                  <a:pt x="1384287" y="432790"/>
                  <a:pt x="1197559" y="483069"/>
                  <a:pt x="1034616" y="571585"/>
                </a:cubicBezTo>
                <a:lnTo>
                  <a:pt x="1002658" y="591000"/>
                </a:lnTo>
                <a:lnTo>
                  <a:pt x="387146" y="591000"/>
                </a:lnTo>
                <a:lnTo>
                  <a:pt x="387146" y="591001"/>
                </a:lnTo>
                <a:lnTo>
                  <a:pt x="1002658" y="591001"/>
                </a:lnTo>
                <a:lnTo>
                  <a:pt x="939801" y="629188"/>
                </a:lnTo>
                <a:cubicBezTo>
                  <a:pt x="633907" y="835846"/>
                  <a:pt x="432790" y="1185816"/>
                  <a:pt x="432790" y="1582760"/>
                </a:cubicBezTo>
                <a:cubicBezTo>
                  <a:pt x="432790" y="1979704"/>
                  <a:pt x="633907" y="2329675"/>
                  <a:pt x="939801" y="2536332"/>
                </a:cubicBezTo>
                <a:lnTo>
                  <a:pt x="1029659" y="2590923"/>
                </a:lnTo>
                <a:lnTo>
                  <a:pt x="1029661" y="2590923"/>
                </a:lnTo>
                <a:lnTo>
                  <a:pt x="1034616" y="2593933"/>
                </a:lnTo>
                <a:cubicBezTo>
                  <a:pt x="1197559" y="2682449"/>
                  <a:pt x="1384287" y="2732728"/>
                  <a:pt x="1582759" y="2732728"/>
                </a:cubicBezTo>
                <a:cubicBezTo>
                  <a:pt x="1781231" y="2732728"/>
                  <a:pt x="1967960" y="2682449"/>
                  <a:pt x="2130902" y="2593933"/>
                </a:cubicBezTo>
                <a:lnTo>
                  <a:pt x="2135857" y="2590923"/>
                </a:lnTo>
                <a:lnTo>
                  <a:pt x="2802837" y="2590923"/>
                </a:lnTo>
                <a:lnTo>
                  <a:pt x="2701939" y="2701939"/>
                </a:lnTo>
                <a:cubicBezTo>
                  <a:pt x="2415516" y="2988362"/>
                  <a:pt x="2019826" y="3165518"/>
                  <a:pt x="1582759" y="3165518"/>
                </a:cubicBezTo>
                <a:cubicBezTo>
                  <a:pt x="708625" y="3165518"/>
                  <a:pt x="0" y="2456893"/>
                  <a:pt x="0" y="1582759"/>
                </a:cubicBezTo>
                <a:cubicBezTo>
                  <a:pt x="0" y="708625"/>
                  <a:pt x="708625" y="0"/>
                  <a:pt x="158275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RO"/>
          </a:p>
        </p:txBody>
      </p:sp>
      <p:sp>
        <p:nvSpPr>
          <p:cNvPr id="12" name="Forme libre 59">
            <a:extLst>
              <a:ext uri="{FF2B5EF4-FFF2-40B4-BE49-F238E27FC236}">
                <a16:creationId xmlns:a16="http://schemas.microsoft.com/office/drawing/2014/main" id="{0E3F3F5D-E543-456D-97AF-B4B1CF0F886B}"/>
              </a:ext>
            </a:extLst>
          </p:cNvPr>
          <p:cNvSpPr/>
          <p:nvPr userDrawn="1"/>
        </p:nvSpPr>
        <p:spPr>
          <a:xfrm>
            <a:off x="8258868" y="1608159"/>
            <a:ext cx="2362280" cy="2656117"/>
          </a:xfrm>
          <a:custGeom>
            <a:avLst/>
            <a:gdLst>
              <a:gd name="connsiteX0" fmla="*/ 1582759 w 2815327"/>
              <a:gd name="connsiteY0" fmla="*/ 0 h 3165518"/>
              <a:gd name="connsiteX1" fmla="*/ 2804093 w 2815327"/>
              <a:gd name="connsiteY1" fmla="*/ 575977 h 3165518"/>
              <a:gd name="connsiteX2" fmla="*/ 2815327 w 2815327"/>
              <a:gd name="connsiteY2" fmla="*/ 591000 h 3165518"/>
              <a:gd name="connsiteX3" fmla="*/ 2162860 w 2815327"/>
              <a:gd name="connsiteY3" fmla="*/ 591000 h 3165518"/>
              <a:gd name="connsiteX4" fmla="*/ 2130902 w 2815327"/>
              <a:gd name="connsiteY4" fmla="*/ 571585 h 3165518"/>
              <a:gd name="connsiteX5" fmla="*/ 1582759 w 2815327"/>
              <a:gd name="connsiteY5" fmla="*/ 432790 h 3165518"/>
              <a:gd name="connsiteX6" fmla="*/ 1034616 w 2815327"/>
              <a:gd name="connsiteY6" fmla="*/ 571585 h 3165518"/>
              <a:gd name="connsiteX7" fmla="*/ 1002658 w 2815327"/>
              <a:gd name="connsiteY7" fmla="*/ 591000 h 3165518"/>
              <a:gd name="connsiteX8" fmla="*/ 387146 w 2815327"/>
              <a:gd name="connsiteY8" fmla="*/ 591000 h 3165518"/>
              <a:gd name="connsiteX9" fmla="*/ 387146 w 2815327"/>
              <a:gd name="connsiteY9" fmla="*/ 591001 h 3165518"/>
              <a:gd name="connsiteX10" fmla="*/ 1002658 w 2815327"/>
              <a:gd name="connsiteY10" fmla="*/ 591001 h 3165518"/>
              <a:gd name="connsiteX11" fmla="*/ 939801 w 2815327"/>
              <a:gd name="connsiteY11" fmla="*/ 629188 h 3165518"/>
              <a:gd name="connsiteX12" fmla="*/ 432790 w 2815327"/>
              <a:gd name="connsiteY12" fmla="*/ 1582760 h 3165518"/>
              <a:gd name="connsiteX13" fmla="*/ 939801 w 2815327"/>
              <a:gd name="connsiteY13" fmla="*/ 2536332 h 3165518"/>
              <a:gd name="connsiteX14" fmla="*/ 1029659 w 2815327"/>
              <a:gd name="connsiteY14" fmla="*/ 2590923 h 3165518"/>
              <a:gd name="connsiteX15" fmla="*/ 1029661 w 2815327"/>
              <a:gd name="connsiteY15" fmla="*/ 2590923 h 3165518"/>
              <a:gd name="connsiteX16" fmla="*/ 1034616 w 2815327"/>
              <a:gd name="connsiteY16" fmla="*/ 2593933 h 3165518"/>
              <a:gd name="connsiteX17" fmla="*/ 1582759 w 2815327"/>
              <a:gd name="connsiteY17" fmla="*/ 2732728 h 3165518"/>
              <a:gd name="connsiteX18" fmla="*/ 2130902 w 2815327"/>
              <a:gd name="connsiteY18" fmla="*/ 2593933 h 3165518"/>
              <a:gd name="connsiteX19" fmla="*/ 2135857 w 2815327"/>
              <a:gd name="connsiteY19" fmla="*/ 2590923 h 3165518"/>
              <a:gd name="connsiteX20" fmla="*/ 2802837 w 2815327"/>
              <a:gd name="connsiteY20" fmla="*/ 2590923 h 3165518"/>
              <a:gd name="connsiteX21" fmla="*/ 2701939 w 2815327"/>
              <a:gd name="connsiteY21" fmla="*/ 2701939 h 3165518"/>
              <a:gd name="connsiteX22" fmla="*/ 1582759 w 2815327"/>
              <a:gd name="connsiteY22" fmla="*/ 3165518 h 3165518"/>
              <a:gd name="connsiteX23" fmla="*/ 0 w 2815327"/>
              <a:gd name="connsiteY23" fmla="*/ 1582759 h 3165518"/>
              <a:gd name="connsiteX24" fmla="*/ 1582759 w 2815327"/>
              <a:gd name="connsiteY24" fmla="*/ 0 h 3165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15327" h="3165518">
                <a:moveTo>
                  <a:pt x="1582759" y="0"/>
                </a:moveTo>
                <a:cubicBezTo>
                  <a:pt x="2074460" y="0"/>
                  <a:pt x="2513792" y="224213"/>
                  <a:pt x="2804093" y="575977"/>
                </a:cubicBezTo>
                <a:lnTo>
                  <a:pt x="2815327" y="591000"/>
                </a:lnTo>
                <a:lnTo>
                  <a:pt x="2162860" y="591000"/>
                </a:lnTo>
                <a:lnTo>
                  <a:pt x="2130902" y="571585"/>
                </a:lnTo>
                <a:cubicBezTo>
                  <a:pt x="1967960" y="483069"/>
                  <a:pt x="1781231" y="432790"/>
                  <a:pt x="1582759" y="432790"/>
                </a:cubicBezTo>
                <a:cubicBezTo>
                  <a:pt x="1384287" y="432790"/>
                  <a:pt x="1197559" y="483069"/>
                  <a:pt x="1034616" y="571585"/>
                </a:cubicBezTo>
                <a:lnTo>
                  <a:pt x="1002658" y="591000"/>
                </a:lnTo>
                <a:lnTo>
                  <a:pt x="387146" y="591000"/>
                </a:lnTo>
                <a:lnTo>
                  <a:pt x="387146" y="591001"/>
                </a:lnTo>
                <a:lnTo>
                  <a:pt x="1002658" y="591001"/>
                </a:lnTo>
                <a:lnTo>
                  <a:pt x="939801" y="629188"/>
                </a:lnTo>
                <a:cubicBezTo>
                  <a:pt x="633907" y="835846"/>
                  <a:pt x="432790" y="1185816"/>
                  <a:pt x="432790" y="1582760"/>
                </a:cubicBezTo>
                <a:cubicBezTo>
                  <a:pt x="432790" y="1979704"/>
                  <a:pt x="633907" y="2329675"/>
                  <a:pt x="939801" y="2536332"/>
                </a:cubicBezTo>
                <a:lnTo>
                  <a:pt x="1029659" y="2590923"/>
                </a:lnTo>
                <a:lnTo>
                  <a:pt x="1029661" y="2590923"/>
                </a:lnTo>
                <a:lnTo>
                  <a:pt x="1034616" y="2593933"/>
                </a:lnTo>
                <a:cubicBezTo>
                  <a:pt x="1197559" y="2682449"/>
                  <a:pt x="1384287" y="2732728"/>
                  <a:pt x="1582759" y="2732728"/>
                </a:cubicBezTo>
                <a:cubicBezTo>
                  <a:pt x="1781231" y="2732728"/>
                  <a:pt x="1967960" y="2682449"/>
                  <a:pt x="2130902" y="2593933"/>
                </a:cubicBezTo>
                <a:lnTo>
                  <a:pt x="2135857" y="2590923"/>
                </a:lnTo>
                <a:lnTo>
                  <a:pt x="2802837" y="2590923"/>
                </a:lnTo>
                <a:lnTo>
                  <a:pt x="2701939" y="2701939"/>
                </a:lnTo>
                <a:cubicBezTo>
                  <a:pt x="2415516" y="2988362"/>
                  <a:pt x="2019826" y="3165518"/>
                  <a:pt x="1582759" y="3165518"/>
                </a:cubicBezTo>
                <a:cubicBezTo>
                  <a:pt x="708625" y="3165518"/>
                  <a:pt x="0" y="2456893"/>
                  <a:pt x="0" y="1582759"/>
                </a:cubicBezTo>
                <a:cubicBezTo>
                  <a:pt x="0" y="708625"/>
                  <a:pt x="708625" y="0"/>
                  <a:pt x="158275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RO"/>
          </a:p>
        </p:txBody>
      </p:sp>
      <p:sp>
        <p:nvSpPr>
          <p:cNvPr id="15" name="Forme libre 39">
            <a:extLst>
              <a:ext uri="{FF2B5EF4-FFF2-40B4-BE49-F238E27FC236}">
                <a16:creationId xmlns:a16="http://schemas.microsoft.com/office/drawing/2014/main" id="{5CB567E8-7180-4E6F-9E22-C97E50593CD7}"/>
              </a:ext>
            </a:extLst>
          </p:cNvPr>
          <p:cNvSpPr/>
          <p:nvPr/>
        </p:nvSpPr>
        <p:spPr>
          <a:xfrm>
            <a:off x="670399" y="1608159"/>
            <a:ext cx="2362279" cy="2656117"/>
          </a:xfrm>
          <a:custGeom>
            <a:avLst/>
            <a:gdLst>
              <a:gd name="connsiteX0" fmla="*/ 1582759 w 2815327"/>
              <a:gd name="connsiteY0" fmla="*/ 0 h 3165518"/>
              <a:gd name="connsiteX1" fmla="*/ 2804093 w 2815327"/>
              <a:gd name="connsiteY1" fmla="*/ 575977 h 3165518"/>
              <a:gd name="connsiteX2" fmla="*/ 2815327 w 2815327"/>
              <a:gd name="connsiteY2" fmla="*/ 591000 h 3165518"/>
              <a:gd name="connsiteX3" fmla="*/ 2162860 w 2815327"/>
              <a:gd name="connsiteY3" fmla="*/ 591000 h 3165518"/>
              <a:gd name="connsiteX4" fmla="*/ 2130902 w 2815327"/>
              <a:gd name="connsiteY4" fmla="*/ 571585 h 3165518"/>
              <a:gd name="connsiteX5" fmla="*/ 1582759 w 2815327"/>
              <a:gd name="connsiteY5" fmla="*/ 432790 h 3165518"/>
              <a:gd name="connsiteX6" fmla="*/ 1034616 w 2815327"/>
              <a:gd name="connsiteY6" fmla="*/ 571585 h 3165518"/>
              <a:gd name="connsiteX7" fmla="*/ 1002658 w 2815327"/>
              <a:gd name="connsiteY7" fmla="*/ 591000 h 3165518"/>
              <a:gd name="connsiteX8" fmla="*/ 387146 w 2815327"/>
              <a:gd name="connsiteY8" fmla="*/ 591000 h 3165518"/>
              <a:gd name="connsiteX9" fmla="*/ 387146 w 2815327"/>
              <a:gd name="connsiteY9" fmla="*/ 591001 h 3165518"/>
              <a:gd name="connsiteX10" fmla="*/ 1002658 w 2815327"/>
              <a:gd name="connsiteY10" fmla="*/ 591001 h 3165518"/>
              <a:gd name="connsiteX11" fmla="*/ 939801 w 2815327"/>
              <a:gd name="connsiteY11" fmla="*/ 629188 h 3165518"/>
              <a:gd name="connsiteX12" fmla="*/ 432790 w 2815327"/>
              <a:gd name="connsiteY12" fmla="*/ 1582760 h 3165518"/>
              <a:gd name="connsiteX13" fmla="*/ 939801 w 2815327"/>
              <a:gd name="connsiteY13" fmla="*/ 2536332 h 3165518"/>
              <a:gd name="connsiteX14" fmla="*/ 1029659 w 2815327"/>
              <a:gd name="connsiteY14" fmla="*/ 2590923 h 3165518"/>
              <a:gd name="connsiteX15" fmla="*/ 1029661 w 2815327"/>
              <a:gd name="connsiteY15" fmla="*/ 2590923 h 3165518"/>
              <a:gd name="connsiteX16" fmla="*/ 1034616 w 2815327"/>
              <a:gd name="connsiteY16" fmla="*/ 2593933 h 3165518"/>
              <a:gd name="connsiteX17" fmla="*/ 1582759 w 2815327"/>
              <a:gd name="connsiteY17" fmla="*/ 2732728 h 3165518"/>
              <a:gd name="connsiteX18" fmla="*/ 2130902 w 2815327"/>
              <a:gd name="connsiteY18" fmla="*/ 2593933 h 3165518"/>
              <a:gd name="connsiteX19" fmla="*/ 2135857 w 2815327"/>
              <a:gd name="connsiteY19" fmla="*/ 2590923 h 3165518"/>
              <a:gd name="connsiteX20" fmla="*/ 2802837 w 2815327"/>
              <a:gd name="connsiteY20" fmla="*/ 2590923 h 3165518"/>
              <a:gd name="connsiteX21" fmla="*/ 2701939 w 2815327"/>
              <a:gd name="connsiteY21" fmla="*/ 2701939 h 3165518"/>
              <a:gd name="connsiteX22" fmla="*/ 1582759 w 2815327"/>
              <a:gd name="connsiteY22" fmla="*/ 3165518 h 3165518"/>
              <a:gd name="connsiteX23" fmla="*/ 0 w 2815327"/>
              <a:gd name="connsiteY23" fmla="*/ 1582759 h 3165518"/>
              <a:gd name="connsiteX24" fmla="*/ 1582759 w 2815327"/>
              <a:gd name="connsiteY24" fmla="*/ 0 h 3165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15327" h="3165518">
                <a:moveTo>
                  <a:pt x="1582759" y="0"/>
                </a:moveTo>
                <a:cubicBezTo>
                  <a:pt x="2074460" y="0"/>
                  <a:pt x="2513792" y="224213"/>
                  <a:pt x="2804093" y="575977"/>
                </a:cubicBezTo>
                <a:lnTo>
                  <a:pt x="2815327" y="591000"/>
                </a:lnTo>
                <a:lnTo>
                  <a:pt x="2162860" y="591000"/>
                </a:lnTo>
                <a:lnTo>
                  <a:pt x="2130902" y="571585"/>
                </a:lnTo>
                <a:cubicBezTo>
                  <a:pt x="1967960" y="483069"/>
                  <a:pt x="1781231" y="432790"/>
                  <a:pt x="1582759" y="432790"/>
                </a:cubicBezTo>
                <a:cubicBezTo>
                  <a:pt x="1384287" y="432790"/>
                  <a:pt x="1197559" y="483069"/>
                  <a:pt x="1034616" y="571585"/>
                </a:cubicBezTo>
                <a:lnTo>
                  <a:pt x="1002658" y="591000"/>
                </a:lnTo>
                <a:lnTo>
                  <a:pt x="387146" y="591000"/>
                </a:lnTo>
                <a:lnTo>
                  <a:pt x="387146" y="591001"/>
                </a:lnTo>
                <a:lnTo>
                  <a:pt x="1002658" y="591001"/>
                </a:lnTo>
                <a:lnTo>
                  <a:pt x="939801" y="629188"/>
                </a:lnTo>
                <a:cubicBezTo>
                  <a:pt x="633907" y="835846"/>
                  <a:pt x="432790" y="1185816"/>
                  <a:pt x="432790" y="1582760"/>
                </a:cubicBezTo>
                <a:cubicBezTo>
                  <a:pt x="432790" y="1979704"/>
                  <a:pt x="633907" y="2329675"/>
                  <a:pt x="939801" y="2536332"/>
                </a:cubicBezTo>
                <a:lnTo>
                  <a:pt x="1029659" y="2590923"/>
                </a:lnTo>
                <a:lnTo>
                  <a:pt x="1029661" y="2590923"/>
                </a:lnTo>
                <a:lnTo>
                  <a:pt x="1034616" y="2593933"/>
                </a:lnTo>
                <a:cubicBezTo>
                  <a:pt x="1197559" y="2682449"/>
                  <a:pt x="1384287" y="2732728"/>
                  <a:pt x="1582759" y="2732728"/>
                </a:cubicBezTo>
                <a:cubicBezTo>
                  <a:pt x="1781231" y="2732728"/>
                  <a:pt x="1967960" y="2682449"/>
                  <a:pt x="2130902" y="2593933"/>
                </a:cubicBezTo>
                <a:lnTo>
                  <a:pt x="2135857" y="2590923"/>
                </a:lnTo>
                <a:lnTo>
                  <a:pt x="2802837" y="2590923"/>
                </a:lnTo>
                <a:lnTo>
                  <a:pt x="2701939" y="2701939"/>
                </a:lnTo>
                <a:cubicBezTo>
                  <a:pt x="2415516" y="2988362"/>
                  <a:pt x="2019826" y="3165518"/>
                  <a:pt x="1582759" y="3165518"/>
                </a:cubicBezTo>
                <a:cubicBezTo>
                  <a:pt x="708625" y="3165518"/>
                  <a:pt x="0" y="2456893"/>
                  <a:pt x="0" y="1582759"/>
                </a:cubicBezTo>
                <a:cubicBezTo>
                  <a:pt x="0" y="708625"/>
                  <a:pt x="708625" y="0"/>
                  <a:pt x="158275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RO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7C78057-A16E-48B8-A1B1-ED6D062068F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704850" y="4429443"/>
            <a:ext cx="3125470" cy="1828800"/>
          </a:xfrm>
        </p:spPr>
        <p:txBody>
          <a:bodyPr rtlCol="0"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3A27DF06-04A2-4A46-88EF-AE4DFE856058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4464634" y="4429443"/>
            <a:ext cx="3125470" cy="1828800"/>
          </a:xfrm>
        </p:spPr>
        <p:txBody>
          <a:bodyPr rtlCol="0"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75899419-A82C-4975-AA71-AFFD667AC61E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258868" y="4429443"/>
            <a:ext cx="3125470" cy="1828800"/>
          </a:xfrm>
        </p:spPr>
        <p:txBody>
          <a:bodyPr rtlCol="0"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</p:txBody>
      </p:sp>
      <p:sp>
        <p:nvSpPr>
          <p:cNvPr id="76" name="Picture Placeholder 75">
            <a:extLst>
              <a:ext uri="{FF2B5EF4-FFF2-40B4-BE49-F238E27FC236}">
                <a16:creationId xmlns:a16="http://schemas.microsoft.com/office/drawing/2014/main" id="{30499A36-2A29-4AF1-A3B6-8A94BB1782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29351" y="2097223"/>
            <a:ext cx="2472114" cy="1677852"/>
          </a:xfrm>
          <a:custGeom>
            <a:avLst/>
            <a:gdLst>
              <a:gd name="connsiteX0" fmla="*/ 488695 w 2472114"/>
              <a:gd name="connsiteY0" fmla="*/ 0 h 1677852"/>
              <a:gd name="connsiteX1" fmla="*/ 2472114 w 2472114"/>
              <a:gd name="connsiteY1" fmla="*/ 0 h 1677852"/>
              <a:gd name="connsiteX2" fmla="*/ 2472114 w 2472114"/>
              <a:gd name="connsiteY2" fmla="*/ 1677852 h 1677852"/>
              <a:gd name="connsiteX3" fmla="*/ 488468 w 2472114"/>
              <a:gd name="connsiteY3" fmla="*/ 1677852 h 1677852"/>
              <a:gd name="connsiteX4" fmla="*/ 424709 w 2472114"/>
              <a:gd name="connsiteY4" fmla="*/ 1639117 h 1677852"/>
              <a:gd name="connsiteX5" fmla="*/ 7039 w 2472114"/>
              <a:gd name="connsiteY5" fmla="*/ 961891 h 1677852"/>
              <a:gd name="connsiteX6" fmla="*/ 0 w 2472114"/>
              <a:gd name="connsiteY6" fmla="*/ 850300 h 1677852"/>
              <a:gd name="connsiteX7" fmla="*/ 0 w 2472114"/>
              <a:gd name="connsiteY7" fmla="*/ 827693 h 1677852"/>
              <a:gd name="connsiteX8" fmla="*/ 7039 w 2472114"/>
              <a:gd name="connsiteY8" fmla="*/ 716101 h 1677852"/>
              <a:gd name="connsiteX9" fmla="*/ 424709 w 2472114"/>
              <a:gd name="connsiteY9" fmla="*/ 38874 h 1677852"/>
              <a:gd name="connsiteX10" fmla="*/ 477451 w 2472114"/>
              <a:gd name="connsiteY10" fmla="*/ 6832 h 1677852"/>
              <a:gd name="connsiteX11" fmla="*/ 0 w 2472114"/>
              <a:gd name="connsiteY11" fmla="*/ 6832 h 1677852"/>
              <a:gd name="connsiteX12" fmla="*/ 0 w 2472114"/>
              <a:gd name="connsiteY12" fmla="*/ 6831 h 1677852"/>
              <a:gd name="connsiteX13" fmla="*/ 477451 w 2472114"/>
              <a:gd name="connsiteY13" fmla="*/ 6831 h 167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72114" h="1677852">
                <a:moveTo>
                  <a:pt x="488695" y="0"/>
                </a:moveTo>
                <a:lnTo>
                  <a:pt x="2472114" y="0"/>
                </a:lnTo>
                <a:lnTo>
                  <a:pt x="2472114" y="1677852"/>
                </a:lnTo>
                <a:lnTo>
                  <a:pt x="488468" y="1677852"/>
                </a:lnTo>
                <a:lnTo>
                  <a:pt x="424709" y="1639117"/>
                </a:lnTo>
                <a:cubicBezTo>
                  <a:pt x="200124" y="1487391"/>
                  <a:pt x="42849" y="1243597"/>
                  <a:pt x="7039" y="961891"/>
                </a:cubicBezTo>
                <a:lnTo>
                  <a:pt x="0" y="850300"/>
                </a:lnTo>
                <a:lnTo>
                  <a:pt x="0" y="827693"/>
                </a:lnTo>
                <a:lnTo>
                  <a:pt x="7039" y="716101"/>
                </a:lnTo>
                <a:cubicBezTo>
                  <a:pt x="42849" y="434394"/>
                  <a:pt x="200124" y="190601"/>
                  <a:pt x="424709" y="38874"/>
                </a:cubicBezTo>
                <a:lnTo>
                  <a:pt x="477451" y="6832"/>
                </a:lnTo>
                <a:lnTo>
                  <a:pt x="0" y="6832"/>
                </a:lnTo>
                <a:lnTo>
                  <a:pt x="0" y="6831"/>
                </a:lnTo>
                <a:lnTo>
                  <a:pt x="477451" y="683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en-US"/>
          </a:p>
        </p:txBody>
      </p:sp>
      <p:sp>
        <p:nvSpPr>
          <p:cNvPr id="77" name="Picture Placeholder 76">
            <a:extLst>
              <a:ext uri="{FF2B5EF4-FFF2-40B4-BE49-F238E27FC236}">
                <a16:creationId xmlns:a16="http://schemas.microsoft.com/office/drawing/2014/main" id="{3A735588-AA8C-4132-86C6-800D4F7AE3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20400" y="2097223"/>
            <a:ext cx="2472114" cy="1677852"/>
          </a:xfrm>
          <a:custGeom>
            <a:avLst/>
            <a:gdLst>
              <a:gd name="connsiteX0" fmla="*/ 488695 w 2472114"/>
              <a:gd name="connsiteY0" fmla="*/ 0 h 1677852"/>
              <a:gd name="connsiteX1" fmla="*/ 2472114 w 2472114"/>
              <a:gd name="connsiteY1" fmla="*/ 0 h 1677852"/>
              <a:gd name="connsiteX2" fmla="*/ 2472114 w 2472114"/>
              <a:gd name="connsiteY2" fmla="*/ 1677852 h 1677852"/>
              <a:gd name="connsiteX3" fmla="*/ 488468 w 2472114"/>
              <a:gd name="connsiteY3" fmla="*/ 1677852 h 1677852"/>
              <a:gd name="connsiteX4" fmla="*/ 424709 w 2472114"/>
              <a:gd name="connsiteY4" fmla="*/ 1639117 h 1677852"/>
              <a:gd name="connsiteX5" fmla="*/ 7039 w 2472114"/>
              <a:gd name="connsiteY5" fmla="*/ 961891 h 1677852"/>
              <a:gd name="connsiteX6" fmla="*/ 0 w 2472114"/>
              <a:gd name="connsiteY6" fmla="*/ 850300 h 1677852"/>
              <a:gd name="connsiteX7" fmla="*/ 0 w 2472114"/>
              <a:gd name="connsiteY7" fmla="*/ 827693 h 1677852"/>
              <a:gd name="connsiteX8" fmla="*/ 7039 w 2472114"/>
              <a:gd name="connsiteY8" fmla="*/ 716101 h 1677852"/>
              <a:gd name="connsiteX9" fmla="*/ 424709 w 2472114"/>
              <a:gd name="connsiteY9" fmla="*/ 38874 h 1677852"/>
              <a:gd name="connsiteX10" fmla="*/ 477451 w 2472114"/>
              <a:gd name="connsiteY10" fmla="*/ 6832 h 1677852"/>
              <a:gd name="connsiteX11" fmla="*/ 0 w 2472114"/>
              <a:gd name="connsiteY11" fmla="*/ 6832 h 1677852"/>
              <a:gd name="connsiteX12" fmla="*/ 0 w 2472114"/>
              <a:gd name="connsiteY12" fmla="*/ 6831 h 1677852"/>
              <a:gd name="connsiteX13" fmla="*/ 477451 w 2472114"/>
              <a:gd name="connsiteY13" fmla="*/ 6831 h 167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72114" h="1677852">
                <a:moveTo>
                  <a:pt x="488695" y="0"/>
                </a:moveTo>
                <a:lnTo>
                  <a:pt x="2472114" y="0"/>
                </a:lnTo>
                <a:lnTo>
                  <a:pt x="2472114" y="1677852"/>
                </a:lnTo>
                <a:lnTo>
                  <a:pt x="488468" y="1677852"/>
                </a:lnTo>
                <a:lnTo>
                  <a:pt x="424709" y="1639117"/>
                </a:lnTo>
                <a:cubicBezTo>
                  <a:pt x="200124" y="1487391"/>
                  <a:pt x="42849" y="1243597"/>
                  <a:pt x="7039" y="961891"/>
                </a:cubicBezTo>
                <a:lnTo>
                  <a:pt x="0" y="850300"/>
                </a:lnTo>
                <a:lnTo>
                  <a:pt x="0" y="827693"/>
                </a:lnTo>
                <a:lnTo>
                  <a:pt x="7039" y="716101"/>
                </a:lnTo>
                <a:cubicBezTo>
                  <a:pt x="42849" y="434394"/>
                  <a:pt x="200124" y="190601"/>
                  <a:pt x="424709" y="38874"/>
                </a:cubicBezTo>
                <a:lnTo>
                  <a:pt x="477451" y="6832"/>
                </a:lnTo>
                <a:lnTo>
                  <a:pt x="0" y="6832"/>
                </a:lnTo>
                <a:lnTo>
                  <a:pt x="0" y="6831"/>
                </a:lnTo>
                <a:lnTo>
                  <a:pt x="477451" y="683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en-US"/>
          </a:p>
        </p:txBody>
      </p:sp>
      <p:sp>
        <p:nvSpPr>
          <p:cNvPr id="78" name="Picture Placeholder 77">
            <a:extLst>
              <a:ext uri="{FF2B5EF4-FFF2-40B4-BE49-F238E27FC236}">
                <a16:creationId xmlns:a16="http://schemas.microsoft.com/office/drawing/2014/main" id="{44A13086-2CA6-49AA-9489-FD8A1D1B85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26166" y="2097223"/>
            <a:ext cx="2472114" cy="1677852"/>
          </a:xfrm>
          <a:custGeom>
            <a:avLst/>
            <a:gdLst>
              <a:gd name="connsiteX0" fmla="*/ 488695 w 2472114"/>
              <a:gd name="connsiteY0" fmla="*/ 0 h 1677852"/>
              <a:gd name="connsiteX1" fmla="*/ 2472114 w 2472114"/>
              <a:gd name="connsiteY1" fmla="*/ 0 h 1677852"/>
              <a:gd name="connsiteX2" fmla="*/ 2472114 w 2472114"/>
              <a:gd name="connsiteY2" fmla="*/ 1677852 h 1677852"/>
              <a:gd name="connsiteX3" fmla="*/ 488468 w 2472114"/>
              <a:gd name="connsiteY3" fmla="*/ 1677852 h 1677852"/>
              <a:gd name="connsiteX4" fmla="*/ 424709 w 2472114"/>
              <a:gd name="connsiteY4" fmla="*/ 1639117 h 1677852"/>
              <a:gd name="connsiteX5" fmla="*/ 7039 w 2472114"/>
              <a:gd name="connsiteY5" fmla="*/ 961891 h 1677852"/>
              <a:gd name="connsiteX6" fmla="*/ 0 w 2472114"/>
              <a:gd name="connsiteY6" fmla="*/ 850300 h 1677852"/>
              <a:gd name="connsiteX7" fmla="*/ 0 w 2472114"/>
              <a:gd name="connsiteY7" fmla="*/ 827693 h 1677852"/>
              <a:gd name="connsiteX8" fmla="*/ 7039 w 2472114"/>
              <a:gd name="connsiteY8" fmla="*/ 716101 h 1677852"/>
              <a:gd name="connsiteX9" fmla="*/ 424709 w 2472114"/>
              <a:gd name="connsiteY9" fmla="*/ 38874 h 1677852"/>
              <a:gd name="connsiteX10" fmla="*/ 477451 w 2472114"/>
              <a:gd name="connsiteY10" fmla="*/ 6832 h 1677852"/>
              <a:gd name="connsiteX11" fmla="*/ 0 w 2472114"/>
              <a:gd name="connsiteY11" fmla="*/ 6832 h 1677852"/>
              <a:gd name="connsiteX12" fmla="*/ 0 w 2472114"/>
              <a:gd name="connsiteY12" fmla="*/ 6831 h 1677852"/>
              <a:gd name="connsiteX13" fmla="*/ 477451 w 2472114"/>
              <a:gd name="connsiteY13" fmla="*/ 6831 h 167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72114" h="1677852">
                <a:moveTo>
                  <a:pt x="488695" y="0"/>
                </a:moveTo>
                <a:lnTo>
                  <a:pt x="2472114" y="0"/>
                </a:lnTo>
                <a:lnTo>
                  <a:pt x="2472114" y="1677852"/>
                </a:lnTo>
                <a:lnTo>
                  <a:pt x="488468" y="1677852"/>
                </a:lnTo>
                <a:lnTo>
                  <a:pt x="424709" y="1639117"/>
                </a:lnTo>
                <a:cubicBezTo>
                  <a:pt x="200124" y="1487391"/>
                  <a:pt x="42849" y="1243597"/>
                  <a:pt x="7039" y="961891"/>
                </a:cubicBezTo>
                <a:lnTo>
                  <a:pt x="0" y="850300"/>
                </a:lnTo>
                <a:lnTo>
                  <a:pt x="0" y="827693"/>
                </a:lnTo>
                <a:lnTo>
                  <a:pt x="7039" y="716101"/>
                </a:lnTo>
                <a:cubicBezTo>
                  <a:pt x="42849" y="434394"/>
                  <a:pt x="200124" y="190601"/>
                  <a:pt x="424709" y="38874"/>
                </a:cubicBezTo>
                <a:lnTo>
                  <a:pt x="477451" y="6832"/>
                </a:lnTo>
                <a:lnTo>
                  <a:pt x="0" y="6832"/>
                </a:lnTo>
                <a:lnTo>
                  <a:pt x="0" y="6831"/>
                </a:lnTo>
                <a:lnTo>
                  <a:pt x="477451" y="683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en-US"/>
          </a:p>
        </p:txBody>
      </p:sp>
      <p:cxnSp>
        <p:nvCxnSpPr>
          <p:cNvPr id="16" name="Connecteur droit 26">
            <a:extLst>
              <a:ext uri="{FF2B5EF4-FFF2-40B4-BE49-F238E27FC236}">
                <a16:creationId xmlns:a16="http://schemas.microsoft.com/office/drawing/2014/main" id="{BB51B9C1-F1EB-4E42-84CC-B67EA3A058B2}"/>
              </a:ext>
            </a:extLst>
          </p:cNvPr>
          <p:cNvCxnSpPr>
            <a:cxnSpLocks/>
          </p:cNvCxnSpPr>
          <p:nvPr userDrawn="1"/>
        </p:nvCxnSpPr>
        <p:spPr>
          <a:xfrm>
            <a:off x="-109904" y="1278772"/>
            <a:ext cx="677008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50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F3BBC32-8DA2-4556-A327-3926A026BE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56537" y="2451600"/>
            <a:ext cx="4335462" cy="4406400"/>
          </a:xfrm>
          <a:solidFill>
            <a:schemeClr val="bg1">
              <a:lumMod val="75000"/>
            </a:schemeClr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4" name="Forme libre 8">
            <a:extLst>
              <a:ext uri="{FF2B5EF4-FFF2-40B4-BE49-F238E27FC236}">
                <a16:creationId xmlns:a16="http://schemas.microsoft.com/office/drawing/2014/main" id="{6AF62F6E-D672-4080-919D-4164224DC08E}"/>
              </a:ext>
            </a:extLst>
          </p:cNvPr>
          <p:cNvSpPr/>
          <p:nvPr userDrawn="1"/>
        </p:nvSpPr>
        <p:spPr>
          <a:xfrm>
            <a:off x="11716719" y="6647761"/>
            <a:ext cx="475282" cy="213663"/>
          </a:xfrm>
          <a:custGeom>
            <a:avLst/>
            <a:gdLst>
              <a:gd name="connsiteX0" fmla="*/ 696685 w 696685"/>
              <a:gd name="connsiteY0" fmla="*/ 0 h 313194"/>
              <a:gd name="connsiteX1" fmla="*/ 696685 w 696685"/>
              <a:gd name="connsiteY1" fmla="*/ 313194 h 313194"/>
              <a:gd name="connsiteX2" fmla="*/ 0 w 696685"/>
              <a:gd name="connsiteY2" fmla="*/ 313194 h 313194"/>
              <a:gd name="connsiteX3" fmla="*/ 0 w 696685"/>
              <a:gd name="connsiteY3" fmla="*/ 33021 h 313194"/>
              <a:gd name="connsiteX4" fmla="*/ 696685 w 696685"/>
              <a:gd name="connsiteY4" fmla="*/ 0 h 3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85" h="313194">
                <a:moveTo>
                  <a:pt x="696685" y="0"/>
                </a:moveTo>
                <a:lnTo>
                  <a:pt x="696685" y="313194"/>
                </a:lnTo>
                <a:lnTo>
                  <a:pt x="0" y="313194"/>
                </a:lnTo>
                <a:lnTo>
                  <a:pt x="0" y="33021"/>
                </a:lnTo>
                <a:lnTo>
                  <a:pt x="696685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R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D3E4B2-9717-482F-80A9-2E6EA6BEF3EA}"/>
              </a:ext>
            </a:extLst>
          </p:cNvPr>
          <p:cNvSpPr/>
          <p:nvPr userDrawn="1"/>
        </p:nvSpPr>
        <p:spPr>
          <a:xfrm>
            <a:off x="1" y="2450602"/>
            <a:ext cx="7856536" cy="44073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R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2C8AB-614A-48E4-94C8-79876AA20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00" y="968400"/>
            <a:ext cx="10515600" cy="486287"/>
          </a:xfrm>
        </p:spPr>
        <p:txBody>
          <a:bodyPr rtlCol="0"/>
          <a:lstStyle/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C5C7E-C541-402A-A3DA-02815C4F9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E7BAD-1938-49F9-ABD6-21BF60FF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E61C006-E73A-4215-9A5D-0357B61BEC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68621"/>
            <a:ext cx="7018337" cy="286232"/>
          </a:xfrm>
        </p:spPr>
        <p:txBody>
          <a:bodyPr rtlCol="0">
            <a:spAutoFit/>
          </a:bodyPr>
          <a:lstStyle>
            <a:lvl1pPr>
              <a:defRPr sz="1400" b="1" cap="all" baseline="0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E3E6E6-3476-49AA-8D1E-2614AF577C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5600" y="2727325"/>
            <a:ext cx="6868680" cy="3862388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4pPr>
              <a:buClr>
                <a:schemeClr val="tx1"/>
              </a:buClr>
              <a:defRPr sz="2000"/>
            </a:lvl4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3" rtl="0"/>
            <a:r>
              <a:rPr lang="en-gb"/>
              <a:t>Third level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0AFA6A9-D3DD-4856-8059-33BB46252D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5600" y="1731410"/>
            <a:ext cx="6868680" cy="582668"/>
          </a:xfrm>
        </p:spPr>
        <p:txBody>
          <a:bodyPr rtlCol="0">
            <a:noAutofit/>
          </a:bodyPr>
          <a:lstStyle>
            <a:lvl4pPr>
              <a:buClr>
                <a:schemeClr val="tx1"/>
              </a:buClr>
              <a:defRPr/>
            </a:lvl4pPr>
          </a:lstStyle>
          <a:p>
            <a:pPr lvl="0" rtl="0"/>
            <a:r>
              <a:rPr lang="en-gb"/>
              <a:t>Click to edit Master text styles</a:t>
            </a:r>
          </a:p>
        </p:txBody>
      </p:sp>
      <p:cxnSp>
        <p:nvCxnSpPr>
          <p:cNvPr id="12" name="Connecteur droit 26">
            <a:extLst>
              <a:ext uri="{FF2B5EF4-FFF2-40B4-BE49-F238E27FC236}">
                <a16:creationId xmlns:a16="http://schemas.microsoft.com/office/drawing/2014/main" id="{4F99E8E4-8C04-6848-9A54-DF8875FB8FDB}"/>
              </a:ext>
            </a:extLst>
          </p:cNvPr>
          <p:cNvCxnSpPr>
            <a:cxnSpLocks/>
          </p:cNvCxnSpPr>
          <p:nvPr userDrawn="1"/>
        </p:nvCxnSpPr>
        <p:spPr>
          <a:xfrm>
            <a:off x="-109904" y="1278772"/>
            <a:ext cx="677008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11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FA4849-919F-4753-89A7-690E737F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00" y="968400"/>
            <a:ext cx="10515600" cy="486287"/>
          </a:xfrm>
          <a:prstGeom prst="rect">
            <a:avLst/>
          </a:prstGeom>
        </p:spPr>
        <p:txBody>
          <a:bodyPr vert="horz" lIns="0" tIns="45720" rIns="0" bIns="45720" rtlCol="0" anchor="t">
            <a:spAutoFit/>
          </a:bodyPr>
          <a:lstStyle/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F972E-1AFF-4EFD-A1E0-EA4E00498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600" y="1720800"/>
            <a:ext cx="10515600" cy="43513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0909E-57CA-4494-818F-64B304AFF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00" y="6677648"/>
            <a:ext cx="41148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45011D-8E58-42B6-9151-325BCC80AACC}"/>
              </a:ext>
            </a:extLst>
          </p:cNvPr>
          <p:cNvGrpSpPr/>
          <p:nvPr userDrawn="1"/>
        </p:nvGrpSpPr>
        <p:grpSpPr>
          <a:xfrm>
            <a:off x="0" y="0"/>
            <a:ext cx="12192000" cy="858044"/>
            <a:chOff x="0" y="0"/>
            <a:chExt cx="12192000" cy="858044"/>
          </a:xfrm>
        </p:grpSpPr>
        <p:sp>
          <p:nvSpPr>
            <p:cNvPr id="7" name="Forme libre 16">
              <a:extLst>
                <a:ext uri="{FF2B5EF4-FFF2-40B4-BE49-F238E27FC236}">
                  <a16:creationId xmlns:a16="http://schemas.microsoft.com/office/drawing/2014/main" id="{BF6EC509-C400-449B-AA5F-A4D1C72976CD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858044"/>
            </a:xfrm>
            <a:custGeom>
              <a:avLst/>
              <a:gdLst>
                <a:gd name="connsiteX0" fmla="*/ 12192000 w 12192000"/>
                <a:gd name="connsiteY0" fmla="*/ 858044 h 858044"/>
                <a:gd name="connsiteX1" fmla="*/ 0 w 12192000"/>
                <a:gd name="connsiteY1" fmla="*/ 858044 h 858044"/>
                <a:gd name="connsiteX2" fmla="*/ 0 w 12192000"/>
                <a:gd name="connsiteY2" fmla="*/ 577871 h 858044"/>
                <a:gd name="connsiteX3" fmla="*/ 12192000 w 12192000"/>
                <a:gd name="connsiteY3" fmla="*/ 0 h 858044"/>
                <a:gd name="connsiteX4" fmla="*/ 12192000 w 12192000"/>
                <a:gd name="connsiteY4" fmla="*/ 858044 h 85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858044">
                  <a:moveTo>
                    <a:pt x="12192000" y="858044"/>
                  </a:moveTo>
                  <a:lnTo>
                    <a:pt x="0" y="858044"/>
                  </a:lnTo>
                  <a:lnTo>
                    <a:pt x="0" y="577871"/>
                  </a:lnTo>
                  <a:lnTo>
                    <a:pt x="12192000" y="0"/>
                  </a:lnTo>
                  <a:lnTo>
                    <a:pt x="12192000" y="8580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RO" dirty="0"/>
            </a:p>
          </p:txBody>
        </p:sp>
        <p:pic>
          <p:nvPicPr>
            <p:cNvPr id="8" name="Graphique 17">
              <a:extLst>
                <a:ext uri="{FF2B5EF4-FFF2-40B4-BE49-F238E27FC236}">
                  <a16:creationId xmlns:a16="http://schemas.microsoft.com/office/drawing/2014/main" id="{65339E98-E686-45AD-AE96-11F6EB658C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l="1" r="77570" b="50000"/>
            <a:stretch/>
          </p:blipFill>
          <p:spPr>
            <a:xfrm>
              <a:off x="198050" y="54955"/>
              <a:ext cx="553066" cy="713565"/>
            </a:xfrm>
            <a:prstGeom prst="rect">
              <a:avLst/>
            </a:prstGeom>
          </p:spPr>
        </p:pic>
      </p:grpSp>
      <p:sp>
        <p:nvSpPr>
          <p:cNvPr id="14" name="Forme libre 8">
            <a:extLst>
              <a:ext uri="{FF2B5EF4-FFF2-40B4-BE49-F238E27FC236}">
                <a16:creationId xmlns:a16="http://schemas.microsoft.com/office/drawing/2014/main" id="{6FB4A099-FA98-421C-B8C1-7580FDD6CD88}"/>
              </a:ext>
            </a:extLst>
          </p:cNvPr>
          <p:cNvSpPr/>
          <p:nvPr userDrawn="1"/>
        </p:nvSpPr>
        <p:spPr>
          <a:xfrm>
            <a:off x="11716719" y="6647761"/>
            <a:ext cx="475282" cy="213663"/>
          </a:xfrm>
          <a:custGeom>
            <a:avLst/>
            <a:gdLst>
              <a:gd name="connsiteX0" fmla="*/ 696685 w 696685"/>
              <a:gd name="connsiteY0" fmla="*/ 0 h 313194"/>
              <a:gd name="connsiteX1" fmla="*/ 696685 w 696685"/>
              <a:gd name="connsiteY1" fmla="*/ 313194 h 313194"/>
              <a:gd name="connsiteX2" fmla="*/ 0 w 696685"/>
              <a:gd name="connsiteY2" fmla="*/ 313194 h 313194"/>
              <a:gd name="connsiteX3" fmla="*/ 0 w 696685"/>
              <a:gd name="connsiteY3" fmla="*/ 33021 h 313194"/>
              <a:gd name="connsiteX4" fmla="*/ 696685 w 696685"/>
              <a:gd name="connsiteY4" fmla="*/ 0 h 3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85" h="313194">
                <a:moveTo>
                  <a:pt x="696685" y="0"/>
                </a:moveTo>
                <a:lnTo>
                  <a:pt x="696685" y="313194"/>
                </a:lnTo>
                <a:lnTo>
                  <a:pt x="0" y="313194"/>
                </a:lnTo>
                <a:lnTo>
                  <a:pt x="0" y="33021"/>
                </a:lnTo>
                <a:lnTo>
                  <a:pt x="696685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592FC-BC3C-470C-844F-E01E691BB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6718" y="6677648"/>
            <a:ext cx="475282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FBF8BD77-3205-4BFB-A70F-75306CD1893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8" r:id="rId3"/>
    <p:sldLayoutId id="2147483650" r:id="rId4"/>
    <p:sldLayoutId id="2147483654" r:id="rId5"/>
    <p:sldLayoutId id="2147483691" r:id="rId6"/>
    <p:sldLayoutId id="2147483662" r:id="rId7"/>
    <p:sldLayoutId id="2147483687" r:id="rId8"/>
    <p:sldLayoutId id="2147483659" r:id="rId9"/>
    <p:sldLayoutId id="2147483660" r:id="rId10"/>
    <p:sldLayoutId id="2147483656" r:id="rId11"/>
    <p:sldLayoutId id="2147483690" r:id="rId12"/>
    <p:sldLayoutId id="2147483655" r:id="rId13"/>
    <p:sldLayoutId id="214748369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200" b="1" kern="1200" spc="-60" baseline="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500"/>
        </a:spcBef>
        <a:spcAft>
          <a:spcPts val="0"/>
        </a:spcAft>
        <a:buClr>
          <a:schemeClr val="tx2"/>
        </a:buClr>
        <a:buFont typeface="Wingdings" panose="05000000000000000000" pitchFamily="2" charset="2"/>
        <a:buNone/>
        <a:defRPr sz="1800" kern="1200">
          <a:solidFill>
            <a:srgbClr val="22222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1500"/>
        </a:spcBef>
        <a:spcAft>
          <a:spcPts val="0"/>
        </a:spcAft>
        <a:buClr>
          <a:schemeClr val="tx2"/>
        </a:buClr>
        <a:buFont typeface="Wingdings" panose="05000000000000000000" pitchFamily="2" charset="2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500"/>
        </a:spcBef>
        <a:spcAft>
          <a:spcPts val="0"/>
        </a:spcAft>
        <a:buClr>
          <a:schemeClr val="tx2"/>
        </a:buClr>
        <a:buFont typeface="Wingdings" panose="05000000000000000000" pitchFamily="2" charset="2"/>
        <a:buNone/>
        <a:defRPr sz="1800" b="1" kern="1200">
          <a:solidFill>
            <a:schemeClr val="accent6"/>
          </a:solidFill>
          <a:latin typeface="+mn-lt"/>
          <a:ea typeface="+mn-ea"/>
          <a:cs typeface="+mn-cs"/>
        </a:defRPr>
      </a:lvl3pPr>
      <a:lvl4pPr marL="265113" indent="-265113" algn="l" defTabSz="9144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accent6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1500"/>
        </a:spcBef>
        <a:spcAft>
          <a:spcPts val="0"/>
        </a:spcAft>
        <a:buClr>
          <a:schemeClr val="tx2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FA4849-919F-4753-89A7-690E737F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00" y="968400"/>
            <a:ext cx="10515600" cy="486287"/>
          </a:xfrm>
          <a:prstGeom prst="rect">
            <a:avLst/>
          </a:prstGeom>
        </p:spPr>
        <p:txBody>
          <a:bodyPr vert="horz" lIns="0" tIns="45720" rIns="0" bIns="45720" rtlCol="0" anchor="t">
            <a:spAutoFit/>
          </a:bodyPr>
          <a:lstStyle/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F972E-1AFF-4EFD-A1E0-EA4E00498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600" y="1720800"/>
            <a:ext cx="10515600" cy="43513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0909E-57CA-4494-818F-64B304AFF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00" y="6677648"/>
            <a:ext cx="41148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45011D-8E58-42B6-9151-325BCC80AACC}"/>
              </a:ext>
            </a:extLst>
          </p:cNvPr>
          <p:cNvGrpSpPr/>
          <p:nvPr userDrawn="1"/>
        </p:nvGrpSpPr>
        <p:grpSpPr>
          <a:xfrm>
            <a:off x="0" y="0"/>
            <a:ext cx="12192000" cy="858044"/>
            <a:chOff x="0" y="0"/>
            <a:chExt cx="12192000" cy="858044"/>
          </a:xfrm>
        </p:grpSpPr>
        <p:sp>
          <p:nvSpPr>
            <p:cNvPr id="7" name="Forme libre 16">
              <a:extLst>
                <a:ext uri="{FF2B5EF4-FFF2-40B4-BE49-F238E27FC236}">
                  <a16:creationId xmlns:a16="http://schemas.microsoft.com/office/drawing/2014/main" id="{BF6EC509-C400-449B-AA5F-A4D1C72976CD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858044"/>
            </a:xfrm>
            <a:custGeom>
              <a:avLst/>
              <a:gdLst>
                <a:gd name="connsiteX0" fmla="*/ 12192000 w 12192000"/>
                <a:gd name="connsiteY0" fmla="*/ 858044 h 858044"/>
                <a:gd name="connsiteX1" fmla="*/ 0 w 12192000"/>
                <a:gd name="connsiteY1" fmla="*/ 858044 h 858044"/>
                <a:gd name="connsiteX2" fmla="*/ 0 w 12192000"/>
                <a:gd name="connsiteY2" fmla="*/ 577871 h 858044"/>
                <a:gd name="connsiteX3" fmla="*/ 12192000 w 12192000"/>
                <a:gd name="connsiteY3" fmla="*/ 0 h 858044"/>
                <a:gd name="connsiteX4" fmla="*/ 12192000 w 12192000"/>
                <a:gd name="connsiteY4" fmla="*/ 858044 h 85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858044">
                  <a:moveTo>
                    <a:pt x="12192000" y="858044"/>
                  </a:moveTo>
                  <a:lnTo>
                    <a:pt x="0" y="858044"/>
                  </a:lnTo>
                  <a:lnTo>
                    <a:pt x="0" y="577871"/>
                  </a:lnTo>
                  <a:lnTo>
                    <a:pt x="12192000" y="0"/>
                  </a:lnTo>
                  <a:lnTo>
                    <a:pt x="12192000" y="8580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RO" dirty="0"/>
            </a:p>
          </p:txBody>
        </p:sp>
        <p:pic>
          <p:nvPicPr>
            <p:cNvPr id="8" name="Graphique 17">
              <a:extLst>
                <a:ext uri="{FF2B5EF4-FFF2-40B4-BE49-F238E27FC236}">
                  <a16:creationId xmlns:a16="http://schemas.microsoft.com/office/drawing/2014/main" id="{65339E98-E686-45AD-AE96-11F6EB658C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l="1" r="77570" b="50000"/>
            <a:stretch/>
          </p:blipFill>
          <p:spPr>
            <a:xfrm>
              <a:off x="198050" y="54955"/>
              <a:ext cx="553066" cy="713565"/>
            </a:xfrm>
            <a:prstGeom prst="rect">
              <a:avLst/>
            </a:prstGeom>
          </p:spPr>
        </p:pic>
      </p:grpSp>
      <p:sp>
        <p:nvSpPr>
          <p:cNvPr id="14" name="Forme libre 8">
            <a:extLst>
              <a:ext uri="{FF2B5EF4-FFF2-40B4-BE49-F238E27FC236}">
                <a16:creationId xmlns:a16="http://schemas.microsoft.com/office/drawing/2014/main" id="{6FB4A099-FA98-421C-B8C1-7580FDD6CD88}"/>
              </a:ext>
            </a:extLst>
          </p:cNvPr>
          <p:cNvSpPr/>
          <p:nvPr userDrawn="1"/>
        </p:nvSpPr>
        <p:spPr>
          <a:xfrm>
            <a:off x="11716719" y="6647761"/>
            <a:ext cx="475282" cy="213663"/>
          </a:xfrm>
          <a:custGeom>
            <a:avLst/>
            <a:gdLst>
              <a:gd name="connsiteX0" fmla="*/ 696685 w 696685"/>
              <a:gd name="connsiteY0" fmla="*/ 0 h 313194"/>
              <a:gd name="connsiteX1" fmla="*/ 696685 w 696685"/>
              <a:gd name="connsiteY1" fmla="*/ 313194 h 313194"/>
              <a:gd name="connsiteX2" fmla="*/ 0 w 696685"/>
              <a:gd name="connsiteY2" fmla="*/ 313194 h 313194"/>
              <a:gd name="connsiteX3" fmla="*/ 0 w 696685"/>
              <a:gd name="connsiteY3" fmla="*/ 33021 h 313194"/>
              <a:gd name="connsiteX4" fmla="*/ 696685 w 696685"/>
              <a:gd name="connsiteY4" fmla="*/ 0 h 3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85" h="313194">
                <a:moveTo>
                  <a:pt x="696685" y="0"/>
                </a:moveTo>
                <a:lnTo>
                  <a:pt x="696685" y="313194"/>
                </a:lnTo>
                <a:lnTo>
                  <a:pt x="0" y="313194"/>
                </a:lnTo>
                <a:lnTo>
                  <a:pt x="0" y="33021"/>
                </a:lnTo>
                <a:lnTo>
                  <a:pt x="696685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592FC-BC3C-470C-844F-E01E691BB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6718" y="6677648"/>
            <a:ext cx="475282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FBF8BD77-3205-4BFB-A70F-75306CD1893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60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89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88" r:id="rId12"/>
    <p:sldLayoutId id="2147483674" r:id="rId13"/>
    <p:sldLayoutId id="2147483695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200" b="1" kern="1200" spc="-60" baseline="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500"/>
        </a:spcBef>
        <a:spcAft>
          <a:spcPts val="0"/>
        </a:spcAft>
        <a:buClr>
          <a:schemeClr val="tx2"/>
        </a:buClr>
        <a:buFont typeface="Wingdings" panose="05000000000000000000" pitchFamily="2" charset="2"/>
        <a:buNone/>
        <a:defRPr sz="1800" kern="1200">
          <a:solidFill>
            <a:srgbClr val="22222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1500"/>
        </a:spcBef>
        <a:spcAft>
          <a:spcPts val="0"/>
        </a:spcAft>
        <a:buClr>
          <a:schemeClr val="tx2"/>
        </a:buClr>
        <a:buFont typeface="Wingdings" panose="05000000000000000000" pitchFamily="2" charset="2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500"/>
        </a:spcBef>
        <a:spcAft>
          <a:spcPts val="0"/>
        </a:spcAft>
        <a:buClr>
          <a:schemeClr val="tx2"/>
        </a:buClr>
        <a:buFont typeface="Wingdings" panose="05000000000000000000" pitchFamily="2" charset="2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265113" indent="-265113" algn="l" defTabSz="9144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1500"/>
        </a:spcBef>
        <a:spcAft>
          <a:spcPts val="0"/>
        </a:spcAft>
        <a:buClr>
          <a:schemeClr val="tx2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FA4849-919F-4753-89A7-690E737F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00" y="968400"/>
            <a:ext cx="10515600" cy="486287"/>
          </a:xfrm>
          <a:prstGeom prst="rect">
            <a:avLst/>
          </a:prstGeom>
        </p:spPr>
        <p:txBody>
          <a:bodyPr vert="horz" lIns="0" tIns="45720" rIns="0" bIns="45720" rtlCol="0" anchor="t">
            <a:spAutoFit/>
          </a:bodyPr>
          <a:lstStyle/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F972E-1AFF-4EFD-A1E0-EA4E00498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600" y="1720800"/>
            <a:ext cx="10515600" cy="43513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0909E-57CA-4494-818F-64B304AFF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00" y="6677648"/>
            <a:ext cx="41148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45011D-8E58-42B6-9151-325BCC80AACC}"/>
              </a:ext>
            </a:extLst>
          </p:cNvPr>
          <p:cNvGrpSpPr/>
          <p:nvPr userDrawn="1"/>
        </p:nvGrpSpPr>
        <p:grpSpPr>
          <a:xfrm>
            <a:off x="0" y="0"/>
            <a:ext cx="12192000" cy="858044"/>
            <a:chOff x="0" y="0"/>
            <a:chExt cx="12192000" cy="858044"/>
          </a:xfrm>
        </p:grpSpPr>
        <p:sp>
          <p:nvSpPr>
            <p:cNvPr id="7" name="Forme libre 16">
              <a:extLst>
                <a:ext uri="{FF2B5EF4-FFF2-40B4-BE49-F238E27FC236}">
                  <a16:creationId xmlns:a16="http://schemas.microsoft.com/office/drawing/2014/main" id="{BF6EC509-C400-449B-AA5F-A4D1C72976CD}"/>
                </a:ext>
              </a:extLst>
            </p:cNvPr>
            <p:cNvSpPr/>
            <p:nvPr userDrawn="1"/>
          </p:nvSpPr>
          <p:spPr>
            <a:xfrm flipH="1" flipV="1">
              <a:off x="0" y="0"/>
              <a:ext cx="12192000" cy="858044"/>
            </a:xfrm>
            <a:custGeom>
              <a:avLst/>
              <a:gdLst>
                <a:gd name="connsiteX0" fmla="*/ 12192000 w 12192000"/>
                <a:gd name="connsiteY0" fmla="*/ 858044 h 858044"/>
                <a:gd name="connsiteX1" fmla="*/ 0 w 12192000"/>
                <a:gd name="connsiteY1" fmla="*/ 858044 h 858044"/>
                <a:gd name="connsiteX2" fmla="*/ 0 w 12192000"/>
                <a:gd name="connsiteY2" fmla="*/ 577871 h 858044"/>
                <a:gd name="connsiteX3" fmla="*/ 12192000 w 12192000"/>
                <a:gd name="connsiteY3" fmla="*/ 0 h 858044"/>
                <a:gd name="connsiteX4" fmla="*/ 12192000 w 12192000"/>
                <a:gd name="connsiteY4" fmla="*/ 858044 h 85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858044">
                  <a:moveTo>
                    <a:pt x="12192000" y="858044"/>
                  </a:moveTo>
                  <a:lnTo>
                    <a:pt x="0" y="858044"/>
                  </a:lnTo>
                  <a:lnTo>
                    <a:pt x="0" y="577871"/>
                  </a:lnTo>
                  <a:lnTo>
                    <a:pt x="12192000" y="0"/>
                  </a:lnTo>
                  <a:lnTo>
                    <a:pt x="12192000" y="8580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RO" dirty="0"/>
            </a:p>
          </p:txBody>
        </p:sp>
        <p:pic>
          <p:nvPicPr>
            <p:cNvPr id="8" name="Graphique 17">
              <a:extLst>
                <a:ext uri="{FF2B5EF4-FFF2-40B4-BE49-F238E27FC236}">
                  <a16:creationId xmlns:a16="http://schemas.microsoft.com/office/drawing/2014/main" id="{65339E98-E686-45AD-AE96-11F6EB658C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l="1" r="77570" b="50000"/>
            <a:stretch/>
          </p:blipFill>
          <p:spPr>
            <a:xfrm>
              <a:off x="198050" y="54955"/>
              <a:ext cx="553066" cy="713565"/>
            </a:xfrm>
            <a:prstGeom prst="rect">
              <a:avLst/>
            </a:prstGeom>
          </p:spPr>
        </p:pic>
      </p:grpSp>
      <p:sp>
        <p:nvSpPr>
          <p:cNvPr id="14" name="Forme libre 8">
            <a:extLst>
              <a:ext uri="{FF2B5EF4-FFF2-40B4-BE49-F238E27FC236}">
                <a16:creationId xmlns:a16="http://schemas.microsoft.com/office/drawing/2014/main" id="{6FB4A099-FA98-421C-B8C1-7580FDD6CD88}"/>
              </a:ext>
            </a:extLst>
          </p:cNvPr>
          <p:cNvSpPr/>
          <p:nvPr userDrawn="1"/>
        </p:nvSpPr>
        <p:spPr>
          <a:xfrm>
            <a:off x="11716719" y="6647761"/>
            <a:ext cx="475282" cy="213663"/>
          </a:xfrm>
          <a:custGeom>
            <a:avLst/>
            <a:gdLst>
              <a:gd name="connsiteX0" fmla="*/ 696685 w 696685"/>
              <a:gd name="connsiteY0" fmla="*/ 0 h 313194"/>
              <a:gd name="connsiteX1" fmla="*/ 696685 w 696685"/>
              <a:gd name="connsiteY1" fmla="*/ 313194 h 313194"/>
              <a:gd name="connsiteX2" fmla="*/ 0 w 696685"/>
              <a:gd name="connsiteY2" fmla="*/ 313194 h 313194"/>
              <a:gd name="connsiteX3" fmla="*/ 0 w 696685"/>
              <a:gd name="connsiteY3" fmla="*/ 33021 h 313194"/>
              <a:gd name="connsiteX4" fmla="*/ 696685 w 696685"/>
              <a:gd name="connsiteY4" fmla="*/ 0 h 3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85" h="313194">
                <a:moveTo>
                  <a:pt x="696685" y="0"/>
                </a:moveTo>
                <a:lnTo>
                  <a:pt x="696685" y="313194"/>
                </a:lnTo>
                <a:lnTo>
                  <a:pt x="0" y="313194"/>
                </a:lnTo>
                <a:lnTo>
                  <a:pt x="0" y="33021"/>
                </a:lnTo>
                <a:lnTo>
                  <a:pt x="696685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592FC-BC3C-470C-844F-E01E691BB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6718" y="6677648"/>
            <a:ext cx="475282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FBF8BD77-3205-4BFB-A70F-75306CD1893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54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92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9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200" b="1" kern="1200" spc="-60" baseline="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500"/>
        </a:spcBef>
        <a:spcAft>
          <a:spcPts val="0"/>
        </a:spcAft>
        <a:buClr>
          <a:schemeClr val="tx2"/>
        </a:buClr>
        <a:buFont typeface="Wingdings" panose="05000000000000000000" pitchFamily="2" charset="2"/>
        <a:buNone/>
        <a:defRPr sz="1800" kern="1200">
          <a:solidFill>
            <a:srgbClr val="22222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1500"/>
        </a:spcBef>
        <a:spcAft>
          <a:spcPts val="0"/>
        </a:spcAft>
        <a:buClr>
          <a:schemeClr val="tx2"/>
        </a:buClr>
        <a:buFont typeface="Wingdings" panose="05000000000000000000" pitchFamily="2" charset="2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500"/>
        </a:spcBef>
        <a:spcAft>
          <a:spcPts val="0"/>
        </a:spcAft>
        <a:buClr>
          <a:schemeClr val="tx2"/>
        </a:buClr>
        <a:buFont typeface="Wingdings" panose="05000000000000000000" pitchFamily="2" charset="2"/>
        <a:buNone/>
        <a:defRPr sz="1800" b="1" kern="1200">
          <a:solidFill>
            <a:schemeClr val="accent4"/>
          </a:solidFill>
          <a:latin typeface="+mn-lt"/>
          <a:ea typeface="+mn-ea"/>
          <a:cs typeface="+mn-cs"/>
        </a:defRPr>
      </a:lvl3pPr>
      <a:lvl4pPr marL="265113" indent="-265113" algn="l" defTabSz="9144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accent4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1500"/>
        </a:spcBef>
        <a:spcAft>
          <a:spcPts val="0"/>
        </a:spcAft>
        <a:buClr>
          <a:schemeClr val="tx2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image" Target="../media/image40.svg"/><Relationship Id="rId26" Type="http://schemas.openxmlformats.org/officeDocument/2006/relationships/image" Target="../media/image48.svg"/><Relationship Id="rId21" Type="http://schemas.openxmlformats.org/officeDocument/2006/relationships/image" Target="../media/image43.png"/><Relationship Id="rId34" Type="http://schemas.openxmlformats.org/officeDocument/2006/relationships/image" Target="../media/image56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33" Type="http://schemas.openxmlformats.org/officeDocument/2006/relationships/image" Target="../media/image55.png"/><Relationship Id="rId2" Type="http://schemas.openxmlformats.org/officeDocument/2006/relationships/image" Target="../media/image24.jpe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51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32" Type="http://schemas.openxmlformats.org/officeDocument/2006/relationships/image" Target="../media/image54.png"/><Relationship Id="rId37" Type="http://schemas.openxmlformats.org/officeDocument/2006/relationships/image" Target="../media/image59.png"/><Relationship Id="rId5" Type="http://schemas.openxmlformats.org/officeDocument/2006/relationships/image" Target="../media/image27.jpeg"/><Relationship Id="rId15" Type="http://schemas.openxmlformats.org/officeDocument/2006/relationships/image" Target="../media/image37.jpe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36" Type="http://schemas.openxmlformats.org/officeDocument/2006/relationships/image" Target="../media/image58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31" Type="http://schemas.openxmlformats.org/officeDocument/2006/relationships/image" Target="../media/image53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Relationship Id="rId22" Type="http://schemas.openxmlformats.org/officeDocument/2006/relationships/image" Target="../media/image44.svg"/><Relationship Id="rId27" Type="http://schemas.openxmlformats.org/officeDocument/2006/relationships/image" Target="../media/image49.png"/><Relationship Id="rId30" Type="http://schemas.openxmlformats.org/officeDocument/2006/relationships/image" Target="../media/image52.png"/><Relationship Id="rId35" Type="http://schemas.openxmlformats.org/officeDocument/2006/relationships/image" Target="../media/image57.png"/><Relationship Id="rId8" Type="http://schemas.openxmlformats.org/officeDocument/2006/relationships/image" Target="../media/image30.png"/><Relationship Id="rId3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77CC463-0E19-496C-BECB-2BCC95CF2E7F}"/>
              </a:ext>
            </a:extLst>
          </p:cNvPr>
          <p:cNvSpPr/>
          <p:nvPr/>
        </p:nvSpPr>
        <p:spPr>
          <a:xfrm>
            <a:off x="1" y="2107373"/>
            <a:ext cx="12191999" cy="4750626"/>
          </a:xfrm>
          <a:custGeom>
            <a:avLst/>
            <a:gdLst>
              <a:gd name="connsiteX0" fmla="*/ 12191999 w 12191999"/>
              <a:gd name="connsiteY0" fmla="*/ 0 h 4750626"/>
              <a:gd name="connsiteX1" fmla="*/ 12191999 w 12191999"/>
              <a:gd name="connsiteY1" fmla="*/ 4750626 h 4750626"/>
              <a:gd name="connsiteX2" fmla="*/ 0 w 12191999"/>
              <a:gd name="connsiteY2" fmla="*/ 4750626 h 4750626"/>
              <a:gd name="connsiteX3" fmla="*/ 0 w 12191999"/>
              <a:gd name="connsiteY3" fmla="*/ 577871 h 4750626"/>
              <a:gd name="connsiteX4" fmla="*/ 12191999 w 12191999"/>
              <a:gd name="connsiteY4" fmla="*/ 0 h 475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4750626">
                <a:moveTo>
                  <a:pt x="12191999" y="0"/>
                </a:moveTo>
                <a:lnTo>
                  <a:pt x="12191999" y="4750626"/>
                </a:lnTo>
                <a:lnTo>
                  <a:pt x="0" y="4750626"/>
                </a:lnTo>
                <a:lnTo>
                  <a:pt x="0" y="577871"/>
                </a:lnTo>
                <a:lnTo>
                  <a:pt x="12191999" y="0"/>
                </a:ln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RO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DF606F-8C12-4A74-973F-BEA3418EF1C8}"/>
              </a:ext>
            </a:extLst>
          </p:cNvPr>
          <p:cNvSpPr/>
          <p:nvPr/>
        </p:nvSpPr>
        <p:spPr>
          <a:xfrm>
            <a:off x="0" y="2108592"/>
            <a:ext cx="12191999" cy="4749408"/>
          </a:xfrm>
          <a:custGeom>
            <a:avLst/>
            <a:gdLst>
              <a:gd name="connsiteX0" fmla="*/ 12191999 w 12191999"/>
              <a:gd name="connsiteY0" fmla="*/ 0 h 4749408"/>
              <a:gd name="connsiteX1" fmla="*/ 12191999 w 12191999"/>
              <a:gd name="connsiteY1" fmla="*/ 4749408 h 4749408"/>
              <a:gd name="connsiteX2" fmla="*/ 0 w 12191999"/>
              <a:gd name="connsiteY2" fmla="*/ 4749408 h 4749408"/>
              <a:gd name="connsiteX3" fmla="*/ 0 w 12191999"/>
              <a:gd name="connsiteY3" fmla="*/ 577871 h 4749408"/>
              <a:gd name="connsiteX4" fmla="*/ 12191999 w 12191999"/>
              <a:gd name="connsiteY4" fmla="*/ 0 h 474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4749408">
                <a:moveTo>
                  <a:pt x="12191999" y="0"/>
                </a:moveTo>
                <a:lnTo>
                  <a:pt x="12191999" y="4749408"/>
                </a:lnTo>
                <a:lnTo>
                  <a:pt x="0" y="4749408"/>
                </a:lnTo>
                <a:lnTo>
                  <a:pt x="0" y="577871"/>
                </a:lnTo>
                <a:lnTo>
                  <a:pt x="12191999" y="0"/>
                </a:lnTo>
                <a:close/>
              </a:path>
            </a:pathLst>
          </a:custGeom>
          <a:gradFill flip="none" rotWithShape="1">
            <a:gsLst>
              <a:gs pos="23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RO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F824C17-9DF8-48EA-8D9E-E2AF2485427F}"/>
              </a:ext>
            </a:extLst>
          </p:cNvPr>
          <p:cNvSpPr/>
          <p:nvPr/>
        </p:nvSpPr>
        <p:spPr>
          <a:xfrm>
            <a:off x="1" y="2421322"/>
            <a:ext cx="6470867" cy="4436678"/>
          </a:xfrm>
          <a:custGeom>
            <a:avLst/>
            <a:gdLst>
              <a:gd name="connsiteX0" fmla="*/ 5542580 w 6470867"/>
              <a:gd name="connsiteY0" fmla="*/ 0 h 4436678"/>
              <a:gd name="connsiteX1" fmla="*/ 5702364 w 6470867"/>
              <a:gd name="connsiteY1" fmla="*/ 175807 h 4436678"/>
              <a:gd name="connsiteX2" fmla="*/ 6470867 w 6470867"/>
              <a:gd name="connsiteY2" fmla="*/ 2316539 h 4436678"/>
              <a:gd name="connsiteX3" fmla="*/ 5896103 w 6470867"/>
              <a:gd name="connsiteY3" fmla="*/ 4198188 h 4436678"/>
              <a:gd name="connsiteX4" fmla="*/ 5717763 w 6470867"/>
              <a:gd name="connsiteY4" fmla="*/ 4436678 h 4436678"/>
              <a:gd name="connsiteX5" fmla="*/ 492702 w 6470867"/>
              <a:gd name="connsiteY5" fmla="*/ 4436678 h 4436678"/>
              <a:gd name="connsiteX6" fmla="*/ 360893 w 6470867"/>
              <a:gd name="connsiteY6" fmla="*/ 4264750 h 4436678"/>
              <a:gd name="connsiteX7" fmla="*/ 4460 w 6470867"/>
              <a:gd name="connsiteY7" fmla="*/ 3626520 h 4436678"/>
              <a:gd name="connsiteX8" fmla="*/ 0 w 6470867"/>
              <a:gd name="connsiteY8" fmla="*/ 3615209 h 4436678"/>
              <a:gd name="connsiteX9" fmla="*/ 0 w 6470867"/>
              <a:gd name="connsiteY9" fmla="*/ 1021761 h 4436678"/>
              <a:gd name="connsiteX10" fmla="*/ 71856 w 6470867"/>
              <a:gd name="connsiteY10" fmla="*/ 857482 h 4436678"/>
              <a:gd name="connsiteX11" fmla="*/ 314751 w 6470867"/>
              <a:gd name="connsiteY11" fmla="*/ 434890 h 4436678"/>
              <a:gd name="connsiteX12" fmla="*/ 459806 w 6470867"/>
              <a:gd name="connsiteY12" fmla="*/ 240911 h 4436678"/>
              <a:gd name="connsiteX13" fmla="*/ 5542580 w 6470867"/>
              <a:gd name="connsiteY13" fmla="*/ 0 h 4436678"/>
              <a:gd name="connsiteX14" fmla="*/ 3105427 w 6470867"/>
              <a:gd name="connsiteY14" fmla="*/ 414123 h 4436678"/>
              <a:gd name="connsiteX15" fmla="*/ 1203011 w 6470867"/>
              <a:gd name="connsiteY15" fmla="*/ 2316539 h 4436678"/>
              <a:gd name="connsiteX16" fmla="*/ 3105427 w 6470867"/>
              <a:gd name="connsiteY16" fmla="*/ 4218955 h 4436678"/>
              <a:gd name="connsiteX17" fmla="*/ 5007843 w 6470867"/>
              <a:gd name="connsiteY17" fmla="*/ 2316539 h 4436678"/>
              <a:gd name="connsiteX18" fmla="*/ 3105427 w 6470867"/>
              <a:gd name="connsiteY18" fmla="*/ 414123 h 443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70867" h="4436678">
                <a:moveTo>
                  <a:pt x="5542580" y="0"/>
                </a:moveTo>
                <a:lnTo>
                  <a:pt x="5702364" y="175807"/>
                </a:lnTo>
                <a:cubicBezTo>
                  <a:pt x="6182464" y="757553"/>
                  <a:pt x="6470867" y="1503366"/>
                  <a:pt x="6470867" y="2316539"/>
                </a:cubicBezTo>
                <a:cubicBezTo>
                  <a:pt x="6470867" y="3013545"/>
                  <a:pt x="6258979" y="3661061"/>
                  <a:pt x="5896103" y="4198188"/>
                </a:cubicBezTo>
                <a:lnTo>
                  <a:pt x="5717763" y="4436678"/>
                </a:lnTo>
                <a:lnTo>
                  <a:pt x="492702" y="4436678"/>
                </a:lnTo>
                <a:lnTo>
                  <a:pt x="360893" y="4264750"/>
                </a:lnTo>
                <a:cubicBezTo>
                  <a:pt x="220136" y="4066817"/>
                  <a:pt x="100254" y="3853003"/>
                  <a:pt x="4460" y="3626520"/>
                </a:cubicBezTo>
                <a:lnTo>
                  <a:pt x="0" y="3615209"/>
                </a:lnTo>
                <a:lnTo>
                  <a:pt x="0" y="1021761"/>
                </a:lnTo>
                <a:lnTo>
                  <a:pt x="71856" y="857482"/>
                </a:lnTo>
                <a:cubicBezTo>
                  <a:pt x="142750" y="710353"/>
                  <a:pt x="224032" y="569172"/>
                  <a:pt x="314751" y="434890"/>
                </a:cubicBezTo>
                <a:lnTo>
                  <a:pt x="459806" y="240911"/>
                </a:lnTo>
                <a:lnTo>
                  <a:pt x="5542580" y="0"/>
                </a:lnTo>
                <a:close/>
                <a:moveTo>
                  <a:pt x="3105427" y="414123"/>
                </a:moveTo>
                <a:cubicBezTo>
                  <a:pt x="2054752" y="414123"/>
                  <a:pt x="1203011" y="1265864"/>
                  <a:pt x="1203011" y="2316539"/>
                </a:cubicBezTo>
                <a:cubicBezTo>
                  <a:pt x="1203011" y="3367214"/>
                  <a:pt x="2054752" y="4218955"/>
                  <a:pt x="3105427" y="4218955"/>
                </a:cubicBezTo>
                <a:cubicBezTo>
                  <a:pt x="4156102" y="4218955"/>
                  <a:pt x="5007843" y="3367214"/>
                  <a:pt x="5007843" y="2316539"/>
                </a:cubicBezTo>
                <a:cubicBezTo>
                  <a:pt x="5007843" y="1265864"/>
                  <a:pt x="4156102" y="414123"/>
                  <a:pt x="3105427" y="414123"/>
                </a:cubicBezTo>
                <a:close/>
              </a:path>
            </a:pathLst>
          </a:custGeom>
          <a:solidFill>
            <a:srgbClr val="FAD61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RO">
              <a:solidFill>
                <a:schemeClr val="tx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CDFF43-0629-485D-B2EB-AFC205936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5599" y="3225600"/>
            <a:ext cx="9144000" cy="2751522"/>
          </a:xfrm>
        </p:spPr>
        <p:txBody>
          <a:bodyPr rtlCol="0"/>
          <a:lstStyle/>
          <a:p>
            <a:pPr rtl="0"/>
            <a:r>
              <a:rPr lang="en-gb"/>
              <a:t>Circular performance </a:t>
            </a:r>
            <a:br>
              <a:rPr lang="fr-FR" dirty="0"/>
            </a:br>
            <a:r>
              <a:rPr lang="en-gb"/>
              <a:t>partner</a:t>
            </a:r>
            <a:br>
              <a:rPr lang="fr-FR" dirty="0"/>
            </a:b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EFC31367-C77D-45E9-AE46-242554177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5600" y="5565600"/>
            <a:ext cx="9144000" cy="341632"/>
          </a:xfrm>
        </p:spPr>
        <p:txBody>
          <a:bodyPr rtlCol="0"/>
          <a:lstStyle/>
          <a:p>
            <a:pPr rtl="0"/>
            <a:r>
              <a:rPr lang="en-gb">
                <a:effectLst>
                  <a:outerShdw blurRad="114300" algn="tl">
                    <a:srgbClr val="000000">
                      <a:alpha val="86000"/>
                    </a:srgbClr>
                  </a:outerShdw>
                </a:effectLst>
              </a:rPr>
              <a:t>TECHNOLOGIES &amp; SERVICES FOR THE CIRCULAR ECONOMY</a:t>
            </a:r>
          </a:p>
        </p:txBody>
      </p:sp>
      <p:cxnSp>
        <p:nvCxnSpPr>
          <p:cNvPr id="21" name="Connecteur droit 11">
            <a:extLst>
              <a:ext uri="{FF2B5EF4-FFF2-40B4-BE49-F238E27FC236}">
                <a16:creationId xmlns:a16="http://schemas.microsoft.com/office/drawing/2014/main" id="{9F247CEC-0122-4274-9C8C-1FE618565E26}"/>
              </a:ext>
            </a:extLst>
          </p:cNvPr>
          <p:cNvCxnSpPr>
            <a:cxnSpLocks/>
          </p:cNvCxnSpPr>
          <p:nvPr/>
        </p:nvCxnSpPr>
        <p:spPr>
          <a:xfrm>
            <a:off x="2324020" y="5335757"/>
            <a:ext cx="921599" cy="0"/>
          </a:xfrm>
          <a:prstGeom prst="line">
            <a:avLst/>
          </a:prstGeom>
          <a:ln w="76200">
            <a:solidFill>
              <a:srgbClr val="FAD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69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D1CDC-0905-4E80-AD3F-CDD6507F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00" y="968400"/>
            <a:ext cx="10515600" cy="461665"/>
          </a:xfrm>
        </p:spPr>
        <p:txBody>
          <a:bodyPr rtlCol="0"/>
          <a:lstStyle/>
          <a:p>
            <a:pPr lvl="0" rtl="0">
              <a:lnSpc>
                <a:spcPct val="75000"/>
              </a:lnSpc>
              <a:spcBef>
                <a:spcPts val="0"/>
              </a:spcBef>
            </a:pPr>
            <a:r>
              <a:rPr lang="en-gb" sz="2400" spc="-80">
                <a:solidFill>
                  <a:srgbClr val="0085BA"/>
                </a:solidFill>
                <a:latin typeface="Century Gothic" panose="020B0502020202020204" pitchFamily="34" charset="0"/>
                <a:ea typeface="+mn-ea"/>
                <a:cs typeface="+mn-cs"/>
              </a:rPr>
              <a:t>OUR VISION:</a:t>
            </a:r>
            <a:r>
              <a:rPr lang="en-gb" b="0"/>
              <a:t> the vital transformation </a:t>
            </a:r>
            <a:r>
              <a:rPr lang="en-gb"/>
              <a:t>of the economy!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F7DE90-231C-429A-8370-ECFAAB800BDD}"/>
              </a:ext>
            </a:extLst>
          </p:cNvPr>
          <p:cNvSpPr/>
          <p:nvPr/>
        </p:nvSpPr>
        <p:spPr>
          <a:xfrm>
            <a:off x="0" y="1962150"/>
            <a:ext cx="3449256" cy="4895849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RO"/>
          </a:p>
        </p:txBody>
      </p:sp>
      <p:grpSp>
        <p:nvGrpSpPr>
          <p:cNvPr id="5" name="Groupe 2">
            <a:extLst>
              <a:ext uri="{FF2B5EF4-FFF2-40B4-BE49-F238E27FC236}">
                <a16:creationId xmlns:a16="http://schemas.microsoft.com/office/drawing/2014/main" id="{E9A9B9B6-31C1-416F-98C7-15412C8BCCEE}"/>
              </a:ext>
            </a:extLst>
          </p:cNvPr>
          <p:cNvGrpSpPr/>
          <p:nvPr/>
        </p:nvGrpSpPr>
        <p:grpSpPr>
          <a:xfrm>
            <a:off x="2367822" y="2443480"/>
            <a:ext cx="3728179" cy="3728180"/>
            <a:chOff x="2367822" y="2443480"/>
            <a:chExt cx="3728179" cy="3728180"/>
          </a:xfrm>
        </p:grpSpPr>
        <p:sp>
          <p:nvSpPr>
            <p:cNvPr id="6" name="Forme libre 25">
              <a:extLst>
                <a:ext uri="{FF2B5EF4-FFF2-40B4-BE49-F238E27FC236}">
                  <a16:creationId xmlns:a16="http://schemas.microsoft.com/office/drawing/2014/main" id="{C438F730-4E48-4A62-A7D2-AD58E205F19B}"/>
                </a:ext>
              </a:extLst>
            </p:cNvPr>
            <p:cNvSpPr/>
            <p:nvPr/>
          </p:nvSpPr>
          <p:spPr>
            <a:xfrm>
              <a:off x="2367822" y="2617462"/>
              <a:ext cx="1081435" cy="3380219"/>
            </a:xfrm>
            <a:custGeom>
              <a:avLst/>
              <a:gdLst>
                <a:gd name="connsiteX0" fmla="*/ 1081435 w 1081435"/>
                <a:gd name="connsiteY0" fmla="*/ 0 h 3380219"/>
                <a:gd name="connsiteX1" fmla="*/ 1081435 w 1081435"/>
                <a:gd name="connsiteY1" fmla="*/ 986326 h 3380219"/>
                <a:gd name="connsiteX2" fmla="*/ 1050978 w 1081435"/>
                <a:gd name="connsiteY2" fmla="*/ 1019837 h 3380219"/>
                <a:gd name="connsiteX3" fmla="*/ 810357 w 1081435"/>
                <a:gd name="connsiteY3" fmla="*/ 1690109 h 3380219"/>
                <a:gd name="connsiteX4" fmla="*/ 1050978 w 1081435"/>
                <a:gd name="connsiteY4" fmla="*/ 2360381 h 3380219"/>
                <a:gd name="connsiteX5" fmla="*/ 1081435 w 1081435"/>
                <a:gd name="connsiteY5" fmla="*/ 2393892 h 3380219"/>
                <a:gd name="connsiteX6" fmla="*/ 1081435 w 1081435"/>
                <a:gd name="connsiteY6" fmla="*/ 3380219 h 3380219"/>
                <a:gd name="connsiteX7" fmla="*/ 975554 w 1081435"/>
                <a:gd name="connsiteY7" fmla="*/ 3329213 h 3380219"/>
                <a:gd name="connsiteX8" fmla="*/ 0 w 1081435"/>
                <a:gd name="connsiteY8" fmla="*/ 1690109 h 3380219"/>
                <a:gd name="connsiteX9" fmla="*/ 975554 w 1081435"/>
                <a:gd name="connsiteY9" fmla="*/ 51005 h 3380219"/>
                <a:gd name="connsiteX10" fmla="*/ 1081435 w 1081435"/>
                <a:gd name="connsiteY10" fmla="*/ 0 h 3380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1435" h="3380219">
                  <a:moveTo>
                    <a:pt x="1081435" y="0"/>
                  </a:moveTo>
                  <a:lnTo>
                    <a:pt x="1081435" y="986326"/>
                  </a:lnTo>
                  <a:lnTo>
                    <a:pt x="1050978" y="1019837"/>
                  </a:lnTo>
                  <a:cubicBezTo>
                    <a:pt x="900657" y="1201984"/>
                    <a:pt x="810357" y="1435501"/>
                    <a:pt x="810357" y="1690109"/>
                  </a:cubicBezTo>
                  <a:cubicBezTo>
                    <a:pt x="810357" y="1944717"/>
                    <a:pt x="900657" y="2178234"/>
                    <a:pt x="1050978" y="2360381"/>
                  </a:cubicBezTo>
                  <a:lnTo>
                    <a:pt x="1081435" y="2393892"/>
                  </a:lnTo>
                  <a:lnTo>
                    <a:pt x="1081435" y="3380219"/>
                  </a:lnTo>
                  <a:lnTo>
                    <a:pt x="975554" y="3329213"/>
                  </a:lnTo>
                  <a:cubicBezTo>
                    <a:pt x="394471" y="3013550"/>
                    <a:pt x="0" y="2397896"/>
                    <a:pt x="0" y="1690109"/>
                  </a:cubicBezTo>
                  <a:cubicBezTo>
                    <a:pt x="0" y="982322"/>
                    <a:pt x="394471" y="366669"/>
                    <a:pt x="975554" y="51005"/>
                  </a:cubicBezTo>
                  <a:lnTo>
                    <a:pt x="1081435" y="0"/>
                  </a:lnTo>
                  <a:close/>
                </a:path>
              </a:pathLst>
            </a:custGeom>
            <a:solidFill>
              <a:srgbClr val="FAD61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RO"/>
            </a:p>
          </p:txBody>
        </p:sp>
        <p:sp>
          <p:nvSpPr>
            <p:cNvPr id="7" name="Forme libre 22">
              <a:extLst>
                <a:ext uri="{FF2B5EF4-FFF2-40B4-BE49-F238E27FC236}">
                  <a16:creationId xmlns:a16="http://schemas.microsoft.com/office/drawing/2014/main" id="{36D34237-ECC7-4D05-AC44-AB0051084D4B}"/>
                </a:ext>
              </a:extLst>
            </p:cNvPr>
            <p:cNvSpPr/>
            <p:nvPr/>
          </p:nvSpPr>
          <p:spPr>
            <a:xfrm>
              <a:off x="3449256" y="2443480"/>
              <a:ext cx="2646745" cy="3728180"/>
            </a:xfrm>
            <a:custGeom>
              <a:avLst/>
              <a:gdLst>
                <a:gd name="connsiteX0" fmla="*/ 782655 w 2646745"/>
                <a:gd name="connsiteY0" fmla="*/ 0 h 3728180"/>
                <a:gd name="connsiteX1" fmla="*/ 2646745 w 2646745"/>
                <a:gd name="connsiteY1" fmla="*/ 1864090 h 3728180"/>
                <a:gd name="connsiteX2" fmla="*/ 782655 w 2646745"/>
                <a:gd name="connsiteY2" fmla="*/ 3728180 h 3728180"/>
                <a:gd name="connsiteX3" fmla="*/ 57067 w 2646745"/>
                <a:gd name="connsiteY3" fmla="*/ 3581691 h 3728180"/>
                <a:gd name="connsiteX4" fmla="*/ 0 w 2646745"/>
                <a:gd name="connsiteY4" fmla="*/ 3554200 h 3728180"/>
                <a:gd name="connsiteX5" fmla="*/ 0 w 2646745"/>
                <a:gd name="connsiteY5" fmla="*/ 2567873 h 3728180"/>
                <a:gd name="connsiteX6" fmla="*/ 37553 w 2646745"/>
                <a:gd name="connsiteY6" fmla="*/ 2609192 h 3728180"/>
                <a:gd name="connsiteX7" fmla="*/ 782655 w 2646745"/>
                <a:gd name="connsiteY7" fmla="*/ 2917823 h 3728180"/>
                <a:gd name="connsiteX8" fmla="*/ 1836388 w 2646745"/>
                <a:gd name="connsiteY8" fmla="*/ 1864090 h 3728180"/>
                <a:gd name="connsiteX9" fmla="*/ 782655 w 2646745"/>
                <a:gd name="connsiteY9" fmla="*/ 810357 h 3728180"/>
                <a:gd name="connsiteX10" fmla="*/ 37553 w 2646745"/>
                <a:gd name="connsiteY10" fmla="*/ 1118988 h 3728180"/>
                <a:gd name="connsiteX11" fmla="*/ 0 w 2646745"/>
                <a:gd name="connsiteY11" fmla="*/ 1160307 h 3728180"/>
                <a:gd name="connsiteX12" fmla="*/ 0 w 2646745"/>
                <a:gd name="connsiteY12" fmla="*/ 173981 h 3728180"/>
                <a:gd name="connsiteX13" fmla="*/ 57067 w 2646745"/>
                <a:gd name="connsiteY13" fmla="*/ 146490 h 3728180"/>
                <a:gd name="connsiteX14" fmla="*/ 782655 w 2646745"/>
                <a:gd name="connsiteY14" fmla="*/ 0 h 372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46745" h="3728180">
                  <a:moveTo>
                    <a:pt x="782655" y="0"/>
                  </a:moveTo>
                  <a:cubicBezTo>
                    <a:pt x="1812163" y="0"/>
                    <a:pt x="2646745" y="834582"/>
                    <a:pt x="2646745" y="1864090"/>
                  </a:cubicBezTo>
                  <a:cubicBezTo>
                    <a:pt x="2646745" y="2893598"/>
                    <a:pt x="1812163" y="3728180"/>
                    <a:pt x="782655" y="3728180"/>
                  </a:cubicBezTo>
                  <a:cubicBezTo>
                    <a:pt x="525278" y="3728180"/>
                    <a:pt x="280084" y="3676019"/>
                    <a:pt x="57067" y="3581691"/>
                  </a:cubicBezTo>
                  <a:lnTo>
                    <a:pt x="0" y="3554200"/>
                  </a:lnTo>
                  <a:lnTo>
                    <a:pt x="0" y="2567873"/>
                  </a:lnTo>
                  <a:lnTo>
                    <a:pt x="37553" y="2609192"/>
                  </a:lnTo>
                  <a:cubicBezTo>
                    <a:pt x="228241" y="2799880"/>
                    <a:pt x="491675" y="2917823"/>
                    <a:pt x="782655" y="2917823"/>
                  </a:cubicBezTo>
                  <a:cubicBezTo>
                    <a:pt x="1364616" y="2917823"/>
                    <a:pt x="1836388" y="2446051"/>
                    <a:pt x="1836388" y="1864090"/>
                  </a:cubicBezTo>
                  <a:cubicBezTo>
                    <a:pt x="1836388" y="1282129"/>
                    <a:pt x="1364616" y="810357"/>
                    <a:pt x="782655" y="810357"/>
                  </a:cubicBezTo>
                  <a:cubicBezTo>
                    <a:pt x="491675" y="810357"/>
                    <a:pt x="228241" y="928300"/>
                    <a:pt x="37553" y="1118988"/>
                  </a:cubicBezTo>
                  <a:lnTo>
                    <a:pt x="0" y="1160307"/>
                  </a:lnTo>
                  <a:lnTo>
                    <a:pt x="0" y="173981"/>
                  </a:lnTo>
                  <a:lnTo>
                    <a:pt x="57067" y="146490"/>
                  </a:lnTo>
                  <a:cubicBezTo>
                    <a:pt x="280084" y="52162"/>
                    <a:pt x="525278" y="0"/>
                    <a:pt x="782655" y="0"/>
                  </a:cubicBezTo>
                  <a:close/>
                </a:path>
              </a:pathLst>
            </a:custGeom>
            <a:solidFill>
              <a:srgbClr val="FAD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RO"/>
            </a:p>
          </p:txBody>
        </p:sp>
      </p:grpSp>
      <p:sp>
        <p:nvSpPr>
          <p:cNvPr id="8" name="ZoneTexte 19">
            <a:extLst>
              <a:ext uri="{FF2B5EF4-FFF2-40B4-BE49-F238E27FC236}">
                <a16:creationId xmlns:a16="http://schemas.microsoft.com/office/drawing/2014/main" id="{1403B9A0-4C02-42A2-89A7-5C15E7508C96}"/>
              </a:ext>
            </a:extLst>
          </p:cNvPr>
          <p:cNvSpPr txBox="1"/>
          <p:nvPr/>
        </p:nvSpPr>
        <p:spPr>
          <a:xfrm>
            <a:off x="5457824" y="3708698"/>
            <a:ext cx="5850641" cy="26635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ct val="90000"/>
              </a:lnSpc>
              <a:spcAft>
                <a:spcPts val="900"/>
              </a:spcAft>
            </a:pPr>
            <a:r>
              <a:rPr lang="en-gb" sz="2400">
                <a:solidFill>
                  <a:srgbClr val="222222"/>
                </a:solidFill>
                <a:latin typeface="Century Gothic" panose="020B0502020202020204" pitchFamily="34" charset="0"/>
              </a:rPr>
              <a:t>To make the circular economy </a:t>
            </a:r>
            <a:br>
              <a:rPr lang="fr-FR" sz="2400" dirty="0">
                <a:solidFill>
                  <a:srgbClr val="222222"/>
                </a:solidFill>
                <a:latin typeface="Century Gothic" panose="020B0502020202020204" pitchFamily="34" charset="0"/>
              </a:rPr>
            </a:br>
            <a:r>
              <a:rPr lang="en-gb" sz="2400">
                <a:solidFill>
                  <a:srgbClr val="222222"/>
                </a:solidFill>
                <a:latin typeface="Century Gothic" panose="020B0502020202020204" pitchFamily="34" charset="0"/>
              </a:rPr>
              <a:t>a credible solution, it must be made</a:t>
            </a:r>
          </a:p>
          <a:p>
            <a:pPr marL="890588" rtl="0">
              <a:lnSpc>
                <a:spcPct val="90000"/>
              </a:lnSpc>
            </a:pPr>
            <a:r>
              <a:rPr lang="en-gb" sz="3200">
                <a:solidFill>
                  <a:srgbClr val="222222"/>
                </a:solidFill>
                <a:latin typeface="Century Gothic" panose="020B0502020202020204" pitchFamily="34" charset="0"/>
              </a:rPr>
              <a:t>more </a:t>
            </a:r>
            <a:r>
              <a:rPr lang="en-gb" sz="3200" b="1">
                <a:solidFill>
                  <a:srgbClr val="0085BA"/>
                </a:solidFill>
                <a:latin typeface="Century Gothic" panose="020B0502020202020204" pitchFamily="34" charset="0"/>
              </a:rPr>
              <a:t>widespread,</a:t>
            </a:r>
            <a:r>
              <a:rPr lang="en-gb" sz="3200" b="1">
                <a:solidFill>
                  <a:srgbClr val="222222"/>
                </a:solidFill>
                <a:latin typeface="Century Gothic" panose="020B0502020202020204" pitchFamily="34" charset="0"/>
              </a:rPr>
              <a:t> </a:t>
            </a:r>
            <a:br>
              <a:rPr lang="fr-FR" sz="3200" dirty="0">
                <a:solidFill>
                  <a:srgbClr val="222222"/>
                </a:solidFill>
                <a:latin typeface="Century Gothic" panose="020B0502020202020204" pitchFamily="34" charset="0"/>
              </a:rPr>
            </a:br>
            <a:r>
              <a:rPr lang="en-gb" sz="3200">
                <a:solidFill>
                  <a:srgbClr val="222222"/>
                </a:solidFill>
                <a:latin typeface="Century Gothic" panose="020B0502020202020204" pitchFamily="34" charset="0"/>
              </a:rPr>
              <a:t>more </a:t>
            </a:r>
            <a:r>
              <a:rPr lang="en-gb" sz="3200" b="1">
                <a:solidFill>
                  <a:srgbClr val="0085BA"/>
                </a:solidFill>
                <a:latin typeface="Century Gothic" panose="020B0502020202020204" pitchFamily="34" charset="0"/>
              </a:rPr>
              <a:t>competitive </a:t>
            </a:r>
            <a:br>
              <a:rPr lang="fr-FR" sz="3200" dirty="0">
                <a:solidFill>
                  <a:srgbClr val="222222"/>
                </a:solidFill>
                <a:latin typeface="Century Gothic" panose="020B0502020202020204" pitchFamily="34" charset="0"/>
              </a:rPr>
            </a:br>
            <a:r>
              <a:rPr lang="en-gb" sz="3200">
                <a:solidFill>
                  <a:srgbClr val="222222"/>
                </a:solidFill>
                <a:latin typeface="Century Gothic" panose="020B0502020202020204" pitchFamily="34" charset="0"/>
              </a:rPr>
              <a:t>and more </a:t>
            </a:r>
            <a:r>
              <a:rPr lang="en-gb" sz="3200" b="1">
                <a:solidFill>
                  <a:srgbClr val="0085BA"/>
                </a:solidFill>
                <a:latin typeface="Century Gothic" panose="020B0502020202020204" pitchFamily="34" charset="0"/>
              </a:rPr>
              <a:t>sustainable. </a:t>
            </a:r>
          </a:p>
        </p:txBody>
      </p:sp>
      <p:sp>
        <p:nvSpPr>
          <p:cNvPr id="9" name="ZoneTexte 9">
            <a:extLst>
              <a:ext uri="{FF2B5EF4-FFF2-40B4-BE49-F238E27FC236}">
                <a16:creationId xmlns:a16="http://schemas.microsoft.com/office/drawing/2014/main" id="{7F235269-AACE-4592-934B-3AC203DBA007}"/>
              </a:ext>
            </a:extLst>
          </p:cNvPr>
          <p:cNvSpPr txBox="1"/>
          <p:nvPr/>
        </p:nvSpPr>
        <p:spPr>
          <a:xfrm>
            <a:off x="3958542" y="1927232"/>
            <a:ext cx="7349923" cy="11929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ct val="90000"/>
              </a:lnSpc>
              <a:spcAft>
                <a:spcPts val="900"/>
              </a:spcAft>
            </a:pPr>
            <a:r>
              <a:rPr lang="en-gb" sz="2400">
                <a:solidFill>
                  <a:srgbClr val="222222"/>
                </a:solidFill>
                <a:latin typeface="Century Gothic" panose="020B0502020202020204" pitchFamily="34" charset="0"/>
              </a:rPr>
              <a:t>Ecological transition is </a:t>
            </a:r>
            <a:r>
              <a:rPr lang="en-gb" sz="2400" b="1">
                <a:solidFill>
                  <a:srgbClr val="222222"/>
                </a:solidFill>
                <a:latin typeface="Century Gothic" panose="020B0502020202020204" pitchFamily="34" charset="0"/>
              </a:rPr>
              <a:t>a matter of urgency! </a:t>
            </a:r>
            <a:br>
              <a:rPr lang="fr-FR" sz="2400" b="1" dirty="0">
                <a:solidFill>
                  <a:srgbClr val="222222"/>
                </a:solidFill>
                <a:latin typeface="Century Gothic" panose="020B0502020202020204" pitchFamily="34" charset="0"/>
              </a:rPr>
            </a:br>
            <a:r>
              <a:rPr lang="en-gb" sz="2400">
                <a:solidFill>
                  <a:srgbClr val="222222"/>
                </a:solidFill>
                <a:latin typeface="Century Gothic" panose="020B0502020202020204" pitchFamily="34" charset="0"/>
              </a:rPr>
              <a:t>The linear economic model is untenable.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8F551C-F634-4F2D-ADF2-ACE282DC6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7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D1CDC-0905-4E80-AD3F-CDD6507F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00" y="968400"/>
            <a:ext cx="10515600" cy="461665"/>
          </a:xfrm>
        </p:spPr>
        <p:txBody>
          <a:bodyPr rtlCol="0"/>
          <a:lstStyle/>
          <a:p>
            <a:pPr lvl="0" rtl="0">
              <a:lnSpc>
                <a:spcPct val="75000"/>
              </a:lnSpc>
              <a:spcBef>
                <a:spcPts val="0"/>
              </a:spcBef>
            </a:pPr>
            <a:r>
              <a:rPr lang="en-gb" sz="2400" spc="-80">
                <a:solidFill>
                  <a:srgbClr val="0085BA"/>
                </a:solidFill>
                <a:latin typeface="Century Gothic" panose="020B0502020202020204" pitchFamily="34" charset="0"/>
                <a:ea typeface="+mn-ea"/>
                <a:cs typeface="+mn-cs"/>
              </a:rPr>
              <a:t>OUR MISSION:</a:t>
            </a:r>
            <a:r>
              <a:rPr lang="en-gb" b="0"/>
              <a:t> making the circular economy </a:t>
            </a:r>
            <a:r>
              <a:rPr lang="en-gb"/>
              <a:t>a reality</a:t>
            </a:r>
            <a:endParaRPr lang="en-US"/>
          </a:p>
        </p:txBody>
      </p:sp>
      <p:sp>
        <p:nvSpPr>
          <p:cNvPr id="10" name="ZoneTexte 12">
            <a:extLst>
              <a:ext uri="{FF2B5EF4-FFF2-40B4-BE49-F238E27FC236}">
                <a16:creationId xmlns:a16="http://schemas.microsoft.com/office/drawing/2014/main" id="{93719401-566D-41E2-90B9-D709C58EAB0B}"/>
              </a:ext>
            </a:extLst>
          </p:cNvPr>
          <p:cNvSpPr txBox="1"/>
          <p:nvPr/>
        </p:nvSpPr>
        <p:spPr>
          <a:xfrm>
            <a:off x="565179" y="2671607"/>
            <a:ext cx="3818357" cy="21786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1113" rtl="0">
              <a:lnSpc>
                <a:spcPct val="90000"/>
              </a:lnSpc>
            </a:pPr>
            <a:r>
              <a:rPr lang="en-gb" sz="2400">
                <a:solidFill>
                  <a:srgbClr val="222222"/>
                </a:solidFill>
                <a:latin typeface="Century Gothic" panose="020B0502020202020204" pitchFamily="34" charset="0"/>
              </a:rPr>
              <a:t>We help</a:t>
            </a:r>
            <a:br>
              <a:rPr lang="fr-FR" sz="2400">
                <a:solidFill>
                  <a:srgbClr val="222222"/>
                </a:solidFill>
                <a:latin typeface="Century Gothic" panose="020B0502020202020204" pitchFamily="34" charset="0"/>
              </a:rPr>
            </a:br>
            <a:r>
              <a:rPr lang="en-gb" sz="2400">
                <a:solidFill>
                  <a:srgbClr val="222222"/>
                </a:solidFill>
                <a:latin typeface="Century Gothic" panose="020B0502020202020204" pitchFamily="34" charset="0"/>
              </a:rPr>
              <a:t>improve</a:t>
            </a:r>
            <a:endParaRPr lang="fr-FR" sz="2400" b="1">
              <a:solidFill>
                <a:srgbClr val="222222"/>
              </a:solidFill>
              <a:latin typeface="Century Gothic" panose="020B0502020202020204" pitchFamily="34" charset="0"/>
            </a:endParaRPr>
          </a:p>
          <a:p>
            <a:pPr marL="11113" rtl="0">
              <a:lnSpc>
                <a:spcPct val="90000"/>
              </a:lnSpc>
            </a:pPr>
            <a:r>
              <a:rPr lang="en-gb" sz="2400" b="1">
                <a:solidFill>
                  <a:srgbClr val="0085BA"/>
                </a:solidFill>
                <a:latin typeface="Century Gothic" panose="020B0502020202020204" pitchFamily="34" charset="0"/>
              </a:rPr>
              <a:t>operating performance </a:t>
            </a:r>
            <a:br>
              <a:rPr lang="fr-FR" sz="2400" b="1">
                <a:solidFill>
                  <a:srgbClr val="222222"/>
                </a:solidFill>
                <a:latin typeface="Century Gothic" panose="020B0502020202020204" pitchFamily="34" charset="0"/>
              </a:rPr>
            </a:br>
            <a:r>
              <a:rPr lang="en-gb" sz="2400">
                <a:solidFill>
                  <a:srgbClr val="222222"/>
                </a:solidFill>
                <a:latin typeface="Century Gothic" panose="020B0502020202020204" pitchFamily="34" charset="0"/>
              </a:rPr>
              <a:t>and</a:t>
            </a:r>
            <a:r>
              <a:rPr lang="en-gb" sz="2400" b="1">
                <a:solidFill>
                  <a:srgbClr val="222222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>
                <a:solidFill>
                  <a:srgbClr val="0085BA"/>
                </a:solidFill>
                <a:latin typeface="Century Gothic" panose="020B0502020202020204" pitchFamily="34" charset="0"/>
              </a:rPr>
              <a:t>the quality of materials </a:t>
            </a:r>
            <a:br>
              <a:rPr lang="fr-FR" sz="2400" b="1">
                <a:solidFill>
                  <a:srgbClr val="222222"/>
                </a:solidFill>
                <a:latin typeface="Century Gothic" panose="020B0502020202020204" pitchFamily="34" charset="0"/>
              </a:rPr>
            </a:br>
            <a:r>
              <a:rPr lang="en-gb" sz="2400">
                <a:solidFill>
                  <a:srgbClr val="222222"/>
                </a:solidFill>
                <a:latin typeface="Century Gothic" panose="020B0502020202020204" pitchFamily="34" charset="0"/>
              </a:rPr>
              <a:t>across the entire </a:t>
            </a:r>
          </a:p>
          <a:p>
            <a:pPr marL="11113" rtl="0">
              <a:lnSpc>
                <a:spcPct val="90000"/>
              </a:lnSpc>
            </a:pPr>
            <a:r>
              <a:rPr lang="en-gb" sz="2400">
                <a:solidFill>
                  <a:srgbClr val="222222"/>
                </a:solidFill>
                <a:latin typeface="Century Gothic" panose="020B0502020202020204" pitchFamily="34" charset="0"/>
              </a:rPr>
              <a:t>value chain.</a:t>
            </a:r>
            <a:endParaRPr lang="fr-RO" sz="2400">
              <a:solidFill>
                <a:srgbClr val="222222"/>
              </a:solidFill>
              <a:latin typeface="Century Gothic" panose="020B0502020202020204" pitchFamily="34" charset="0"/>
            </a:endParaRPr>
          </a:p>
          <a:p>
            <a:pPr lvl="0" rtl="0">
              <a:lnSpc>
                <a:spcPct val="90000"/>
              </a:lnSpc>
              <a:spcAft>
                <a:spcPts val="900"/>
              </a:spcAft>
            </a:pPr>
            <a:endParaRPr lang="fr-RO" sz="2400">
              <a:solidFill>
                <a:srgbClr val="222222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oupe 26">
            <a:extLst>
              <a:ext uri="{FF2B5EF4-FFF2-40B4-BE49-F238E27FC236}">
                <a16:creationId xmlns:a16="http://schemas.microsoft.com/office/drawing/2014/main" id="{532D67B7-061B-45BC-9CF9-E53EBF76DEA5}"/>
              </a:ext>
            </a:extLst>
          </p:cNvPr>
          <p:cNvGrpSpPr/>
          <p:nvPr/>
        </p:nvGrpSpPr>
        <p:grpSpPr>
          <a:xfrm>
            <a:off x="3335341" y="1421938"/>
            <a:ext cx="8025698" cy="5061131"/>
            <a:chOff x="3335341" y="1421938"/>
            <a:chExt cx="8025698" cy="5061131"/>
          </a:xfrm>
        </p:grpSpPr>
        <p:sp>
          <p:nvSpPr>
            <p:cNvPr id="12" name="Bouée 31">
              <a:extLst>
                <a:ext uri="{FF2B5EF4-FFF2-40B4-BE49-F238E27FC236}">
                  <a16:creationId xmlns:a16="http://schemas.microsoft.com/office/drawing/2014/main" id="{286DDEC9-975E-4131-821E-8D6BF5E44462}"/>
                </a:ext>
              </a:extLst>
            </p:cNvPr>
            <p:cNvSpPr/>
            <p:nvPr/>
          </p:nvSpPr>
          <p:spPr>
            <a:xfrm>
              <a:off x="5083526" y="1650832"/>
              <a:ext cx="4564821" cy="4564821"/>
            </a:xfrm>
            <a:prstGeom prst="donu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RO">
                <a:solidFill>
                  <a:schemeClr val="tx1"/>
                </a:solidFill>
              </a:endParaRPr>
            </a:p>
          </p:txBody>
        </p:sp>
        <p:graphicFrame>
          <p:nvGraphicFramePr>
            <p:cNvPr id="13" name="Graphique 33">
              <a:extLst>
                <a:ext uri="{FF2B5EF4-FFF2-40B4-BE49-F238E27FC236}">
                  <a16:creationId xmlns:a16="http://schemas.microsoft.com/office/drawing/2014/main" id="{A31E7A53-429D-4116-BD25-EBF562837EB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84999365"/>
                </p:ext>
              </p:extLst>
            </p:nvPr>
          </p:nvGraphicFramePr>
          <p:xfrm>
            <a:off x="3335341" y="1421938"/>
            <a:ext cx="8025698" cy="50164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4" name="Groupe 34">
              <a:extLst>
                <a:ext uri="{FF2B5EF4-FFF2-40B4-BE49-F238E27FC236}">
                  <a16:creationId xmlns:a16="http://schemas.microsoft.com/office/drawing/2014/main" id="{F2D7E770-EA5E-4627-87C6-7558D3FA5C2F}"/>
                </a:ext>
              </a:extLst>
            </p:cNvPr>
            <p:cNvGrpSpPr/>
            <p:nvPr/>
          </p:nvGrpSpPr>
          <p:grpSpPr>
            <a:xfrm>
              <a:off x="4791931" y="1460092"/>
              <a:ext cx="5166454" cy="5022977"/>
              <a:chOff x="4791931" y="1460092"/>
              <a:chExt cx="5166454" cy="5022977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4BC62E8-782F-4E2A-B4E5-63A651516B99}"/>
                  </a:ext>
                </a:extLst>
              </p:cNvPr>
              <p:cNvSpPr/>
              <p:nvPr/>
            </p:nvSpPr>
            <p:spPr>
              <a:xfrm rot="17695571">
                <a:off x="4706982" y="1749118"/>
                <a:ext cx="4491681" cy="39756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ArchUp">
                  <a:avLst>
                    <a:gd name="adj" fmla="val 10801722"/>
                  </a:avLst>
                </a:prstTxWarp>
              </a:bodyPr>
              <a:lstStyle/>
              <a:p>
                <a:pPr algn="ctr" rtl="0"/>
                <a:r>
                  <a:rPr lang="en-gb" sz="2800" spc="200">
                    <a:solidFill>
                      <a:srgbClr val="0085BA"/>
                    </a:solidFill>
                    <a:latin typeface="Century Gothic" panose="020B0502020202020204" pitchFamily="34" charset="0"/>
                  </a:rPr>
                  <a:t>ENVIRONMENT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441721A-6370-4B0C-AAC4-2E657C056D34}"/>
                  </a:ext>
                </a:extLst>
              </p:cNvPr>
              <p:cNvSpPr/>
              <p:nvPr/>
            </p:nvSpPr>
            <p:spPr>
              <a:xfrm>
                <a:off x="4791931" y="1918249"/>
                <a:ext cx="5166454" cy="45648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ArchDown">
                  <a:avLst/>
                </a:prstTxWarp>
              </a:bodyPr>
              <a:lstStyle/>
              <a:p>
                <a:pPr algn="ctr" rtl="0"/>
                <a:r>
                  <a:rPr lang="en-gb" sz="2800" spc="20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TECHNOLOGY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0233A91-31DC-4F0E-A2D5-3CC4898799AA}"/>
                  </a:ext>
                </a:extLst>
              </p:cNvPr>
              <p:cNvSpPr/>
              <p:nvPr/>
            </p:nvSpPr>
            <p:spPr>
              <a:xfrm rot="3549628">
                <a:off x="5325400" y="1656364"/>
                <a:ext cx="4636531" cy="42439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ArchUp">
                  <a:avLst>
                    <a:gd name="adj" fmla="val 10801722"/>
                  </a:avLst>
                </a:prstTxWarp>
              </a:bodyPr>
              <a:lstStyle/>
              <a:p>
                <a:pPr algn="ctr" rtl="0"/>
                <a:r>
                  <a:rPr lang="en-gb" sz="2800" spc="200">
                    <a:solidFill>
                      <a:srgbClr val="B58C00"/>
                    </a:solidFill>
                    <a:latin typeface="Century Gothic" panose="020B0502020202020204" pitchFamily="34" charset="0"/>
                  </a:rPr>
                  <a:t>PROFITABILITY</a:t>
                </a:r>
              </a:p>
            </p:txBody>
          </p:sp>
        </p:grpSp>
        <p:sp>
          <p:nvSpPr>
            <p:cNvPr id="15" name="Freeform 227">
              <a:extLst>
                <a:ext uri="{FF2B5EF4-FFF2-40B4-BE49-F238E27FC236}">
                  <a16:creationId xmlns:a16="http://schemas.microsoft.com/office/drawing/2014/main" id="{C1D04A98-A6B5-4456-A990-17244120F7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9982" y="3284619"/>
              <a:ext cx="1403866" cy="840995"/>
            </a:xfrm>
            <a:custGeom>
              <a:avLst/>
              <a:gdLst>
                <a:gd name="T0" fmla="*/ 282 w 320"/>
                <a:gd name="T1" fmla="*/ 56 h 192"/>
                <a:gd name="T2" fmla="*/ 296 w 320"/>
                <a:gd name="T3" fmla="*/ 38 h 192"/>
                <a:gd name="T4" fmla="*/ 295 w 320"/>
                <a:gd name="T5" fmla="*/ 24 h 192"/>
                <a:gd name="T6" fmla="*/ 281 w 320"/>
                <a:gd name="T7" fmla="*/ 23 h 192"/>
                <a:gd name="T8" fmla="*/ 263 w 320"/>
                <a:gd name="T9" fmla="*/ 37 h 192"/>
                <a:gd name="T10" fmla="*/ 160 w 320"/>
                <a:gd name="T11" fmla="*/ 0 h 192"/>
                <a:gd name="T12" fmla="*/ 0 w 320"/>
                <a:gd name="T13" fmla="*/ 160 h 192"/>
                <a:gd name="T14" fmla="*/ 10 w 320"/>
                <a:gd name="T15" fmla="*/ 170 h 192"/>
                <a:gd name="T16" fmla="*/ 21 w 320"/>
                <a:gd name="T17" fmla="*/ 160 h 192"/>
                <a:gd name="T18" fmla="*/ 160 w 320"/>
                <a:gd name="T19" fmla="*/ 21 h 192"/>
                <a:gd name="T20" fmla="*/ 245 w 320"/>
                <a:gd name="T21" fmla="*/ 51 h 192"/>
                <a:gd name="T22" fmla="*/ 137 w 320"/>
                <a:gd name="T23" fmla="*/ 133 h 192"/>
                <a:gd name="T24" fmla="*/ 136 w 320"/>
                <a:gd name="T25" fmla="*/ 134 h 192"/>
                <a:gd name="T26" fmla="*/ 126 w 320"/>
                <a:gd name="T27" fmla="*/ 158 h 192"/>
                <a:gd name="T28" fmla="*/ 136 w 320"/>
                <a:gd name="T29" fmla="*/ 182 h 192"/>
                <a:gd name="T30" fmla="*/ 160 w 320"/>
                <a:gd name="T31" fmla="*/ 192 h 192"/>
                <a:gd name="T32" fmla="*/ 160 w 320"/>
                <a:gd name="T33" fmla="*/ 192 h 192"/>
                <a:gd name="T34" fmla="*/ 183 w 320"/>
                <a:gd name="T35" fmla="*/ 182 h 192"/>
                <a:gd name="T36" fmla="*/ 184 w 320"/>
                <a:gd name="T37" fmla="*/ 181 h 192"/>
                <a:gd name="T38" fmla="*/ 268 w 320"/>
                <a:gd name="T39" fmla="*/ 74 h 192"/>
                <a:gd name="T40" fmla="*/ 298 w 320"/>
                <a:gd name="T41" fmla="*/ 160 h 192"/>
                <a:gd name="T42" fmla="*/ 309 w 320"/>
                <a:gd name="T43" fmla="*/ 170 h 192"/>
                <a:gd name="T44" fmla="*/ 320 w 320"/>
                <a:gd name="T45" fmla="*/ 160 h 192"/>
                <a:gd name="T46" fmla="*/ 282 w 320"/>
                <a:gd name="T47" fmla="*/ 56 h 192"/>
                <a:gd name="T48" fmla="*/ 168 w 320"/>
                <a:gd name="T49" fmla="*/ 167 h 192"/>
                <a:gd name="T50" fmla="*/ 160 w 320"/>
                <a:gd name="T51" fmla="*/ 170 h 192"/>
                <a:gd name="T52" fmla="*/ 160 w 320"/>
                <a:gd name="T53" fmla="*/ 170 h 192"/>
                <a:gd name="T54" fmla="*/ 151 w 320"/>
                <a:gd name="T55" fmla="*/ 167 h 192"/>
                <a:gd name="T56" fmla="*/ 147 w 320"/>
                <a:gd name="T57" fmla="*/ 158 h 192"/>
                <a:gd name="T58" fmla="*/ 151 w 320"/>
                <a:gd name="T59" fmla="*/ 150 h 192"/>
                <a:gd name="T60" fmla="*/ 227 w 320"/>
                <a:gd name="T61" fmla="*/ 91 h 192"/>
                <a:gd name="T62" fmla="*/ 168 w 320"/>
                <a:gd name="T63" fmla="*/ 16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0" h="192">
                  <a:moveTo>
                    <a:pt x="282" y="56"/>
                  </a:moveTo>
                  <a:cubicBezTo>
                    <a:pt x="296" y="38"/>
                    <a:pt x="296" y="38"/>
                    <a:pt x="296" y="38"/>
                  </a:cubicBezTo>
                  <a:cubicBezTo>
                    <a:pt x="299" y="34"/>
                    <a:pt x="299" y="28"/>
                    <a:pt x="295" y="24"/>
                  </a:cubicBezTo>
                  <a:cubicBezTo>
                    <a:pt x="291" y="20"/>
                    <a:pt x="285" y="20"/>
                    <a:pt x="281" y="23"/>
                  </a:cubicBezTo>
                  <a:cubicBezTo>
                    <a:pt x="263" y="37"/>
                    <a:pt x="263" y="37"/>
                    <a:pt x="263" y="37"/>
                  </a:cubicBezTo>
                  <a:cubicBezTo>
                    <a:pt x="235" y="14"/>
                    <a:pt x="199" y="0"/>
                    <a:pt x="160" y="0"/>
                  </a:cubicBezTo>
                  <a:cubicBezTo>
                    <a:pt x="71" y="0"/>
                    <a:pt x="0" y="71"/>
                    <a:pt x="0" y="160"/>
                  </a:cubicBezTo>
                  <a:cubicBezTo>
                    <a:pt x="0" y="166"/>
                    <a:pt x="4" y="170"/>
                    <a:pt x="10" y="170"/>
                  </a:cubicBezTo>
                  <a:cubicBezTo>
                    <a:pt x="16" y="170"/>
                    <a:pt x="21" y="166"/>
                    <a:pt x="21" y="160"/>
                  </a:cubicBezTo>
                  <a:cubicBezTo>
                    <a:pt x="21" y="83"/>
                    <a:pt x="83" y="21"/>
                    <a:pt x="160" y="21"/>
                  </a:cubicBezTo>
                  <a:cubicBezTo>
                    <a:pt x="192" y="21"/>
                    <a:pt x="222" y="32"/>
                    <a:pt x="245" y="51"/>
                  </a:cubicBezTo>
                  <a:cubicBezTo>
                    <a:pt x="137" y="133"/>
                    <a:pt x="137" y="133"/>
                    <a:pt x="137" y="133"/>
                  </a:cubicBezTo>
                  <a:cubicBezTo>
                    <a:pt x="137" y="134"/>
                    <a:pt x="136" y="134"/>
                    <a:pt x="136" y="134"/>
                  </a:cubicBezTo>
                  <a:cubicBezTo>
                    <a:pt x="130" y="141"/>
                    <a:pt x="126" y="149"/>
                    <a:pt x="126" y="158"/>
                  </a:cubicBezTo>
                  <a:cubicBezTo>
                    <a:pt x="126" y="167"/>
                    <a:pt x="130" y="175"/>
                    <a:pt x="136" y="182"/>
                  </a:cubicBezTo>
                  <a:cubicBezTo>
                    <a:pt x="142" y="188"/>
                    <a:pt x="151" y="192"/>
                    <a:pt x="160" y="192"/>
                  </a:cubicBezTo>
                  <a:cubicBezTo>
                    <a:pt x="160" y="192"/>
                    <a:pt x="160" y="192"/>
                    <a:pt x="160" y="192"/>
                  </a:cubicBezTo>
                  <a:cubicBezTo>
                    <a:pt x="169" y="192"/>
                    <a:pt x="177" y="188"/>
                    <a:pt x="183" y="182"/>
                  </a:cubicBezTo>
                  <a:cubicBezTo>
                    <a:pt x="184" y="182"/>
                    <a:pt x="184" y="181"/>
                    <a:pt x="184" y="181"/>
                  </a:cubicBezTo>
                  <a:cubicBezTo>
                    <a:pt x="268" y="74"/>
                    <a:pt x="268" y="74"/>
                    <a:pt x="268" y="74"/>
                  </a:cubicBezTo>
                  <a:cubicBezTo>
                    <a:pt x="287" y="97"/>
                    <a:pt x="298" y="127"/>
                    <a:pt x="298" y="160"/>
                  </a:cubicBezTo>
                  <a:cubicBezTo>
                    <a:pt x="298" y="166"/>
                    <a:pt x="303" y="170"/>
                    <a:pt x="309" y="170"/>
                  </a:cubicBezTo>
                  <a:cubicBezTo>
                    <a:pt x="315" y="170"/>
                    <a:pt x="320" y="166"/>
                    <a:pt x="320" y="160"/>
                  </a:cubicBezTo>
                  <a:cubicBezTo>
                    <a:pt x="320" y="120"/>
                    <a:pt x="305" y="84"/>
                    <a:pt x="282" y="56"/>
                  </a:cubicBezTo>
                  <a:close/>
                  <a:moveTo>
                    <a:pt x="168" y="167"/>
                  </a:moveTo>
                  <a:cubicBezTo>
                    <a:pt x="166" y="169"/>
                    <a:pt x="163" y="170"/>
                    <a:pt x="160" y="170"/>
                  </a:cubicBezTo>
                  <a:cubicBezTo>
                    <a:pt x="160" y="170"/>
                    <a:pt x="160" y="170"/>
                    <a:pt x="160" y="170"/>
                  </a:cubicBezTo>
                  <a:cubicBezTo>
                    <a:pt x="156" y="170"/>
                    <a:pt x="153" y="169"/>
                    <a:pt x="151" y="167"/>
                  </a:cubicBezTo>
                  <a:cubicBezTo>
                    <a:pt x="149" y="164"/>
                    <a:pt x="147" y="161"/>
                    <a:pt x="147" y="158"/>
                  </a:cubicBezTo>
                  <a:cubicBezTo>
                    <a:pt x="147" y="155"/>
                    <a:pt x="149" y="152"/>
                    <a:pt x="151" y="150"/>
                  </a:cubicBezTo>
                  <a:cubicBezTo>
                    <a:pt x="227" y="91"/>
                    <a:pt x="227" y="91"/>
                    <a:pt x="227" y="91"/>
                  </a:cubicBezTo>
                  <a:lnTo>
                    <a:pt x="168" y="167"/>
                  </a:lnTo>
                  <a:close/>
                </a:path>
              </a:pathLst>
            </a:custGeom>
            <a:solidFill>
              <a:srgbClr val="80C0DF"/>
            </a:solidFill>
            <a:ln w="19050">
              <a:solidFill>
                <a:srgbClr val="F5F5F5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DAF3DC-88E7-48E3-8D2E-B57793BDB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2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EAD753A-F44A-FC47-97ED-862A702059EB}"/>
              </a:ext>
            </a:extLst>
          </p:cNvPr>
          <p:cNvSpPr/>
          <p:nvPr/>
        </p:nvSpPr>
        <p:spPr>
          <a:xfrm>
            <a:off x="841664" y="2828997"/>
            <a:ext cx="4092611" cy="27274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/>
              <a:t>v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A2714D8-E09F-FC48-9FAD-21EA2A24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4</a:t>
            </a:fld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BC3B922-4B42-5F42-8049-A9287F5FFD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6134" y="2002452"/>
            <a:ext cx="4940300" cy="331788"/>
          </a:xfrm>
        </p:spPr>
        <p:txBody>
          <a:bodyPr rtlCol="0"/>
          <a:lstStyle/>
          <a:p>
            <a:pPr algn="ctr" rtl="0"/>
            <a:r>
              <a:rPr lang="en-gb" sz="2800"/>
              <a:t>TECHNOLOGY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213F9A4-3BA8-104E-A3E5-A528D19ACB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21017" y="2002452"/>
            <a:ext cx="4940300" cy="331788"/>
          </a:xfrm>
        </p:spPr>
        <p:txBody>
          <a:bodyPr rtlCol="0"/>
          <a:lstStyle/>
          <a:p>
            <a:pPr algn="ctr" rtl="0"/>
            <a:r>
              <a:rPr lang="en-gb" sz="2800"/>
              <a:t>SERVICE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30F4EB6-E575-3244-B080-C79C4B27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00" y="1021408"/>
            <a:ext cx="10515600" cy="738664"/>
          </a:xfrm>
        </p:spPr>
        <p:txBody>
          <a:bodyPr rtlCol="0"/>
          <a:lstStyle/>
          <a:p>
            <a:pPr marL="3136900" lvl="0" indent="-3136900" rtl="0">
              <a:lnSpc>
                <a:spcPct val="75000"/>
              </a:lnSpc>
              <a:spcBef>
                <a:spcPts val="0"/>
              </a:spcBef>
            </a:pPr>
            <a:r>
              <a:rPr lang="en-gb" sz="2800" cap="all" spc="-80">
                <a:solidFill>
                  <a:srgbClr val="0085BA"/>
                </a:solidFill>
                <a:latin typeface="Century Gothic" panose="020B0502020202020204" pitchFamily="34" charset="0"/>
                <a:ea typeface="+mn-ea"/>
                <a:cs typeface="+mn-cs"/>
              </a:rPr>
              <a:t>OUR EXPERTISE: </a:t>
            </a:r>
            <a:r>
              <a:rPr lang="en-gb" sz="2800" b="0">
                <a:latin typeface="Century Gothic" panose="020B0502020202020204" pitchFamily="34" charset="0"/>
              </a:rPr>
              <a:t>combining human intelligence</a:t>
            </a:r>
            <a:r>
              <a:rPr lang="en-gb" sz="2800">
                <a:latin typeface="Century Gothic" panose="020B0502020202020204" pitchFamily="34" charset="0"/>
              </a:rPr>
              <a:t> </a:t>
            </a:r>
            <a:br>
              <a:rPr lang="fr-FR" sz="2800" dirty="0">
                <a:latin typeface="Century Gothic" panose="020B0502020202020204" pitchFamily="34" charset="0"/>
              </a:rPr>
            </a:br>
            <a:r>
              <a:rPr lang="en-gb" sz="2800">
                <a:latin typeface="Century Gothic" panose="020B0502020202020204" pitchFamily="34" charset="0"/>
              </a:rPr>
              <a:t>with technology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10" name="ZoneTexte 13">
            <a:extLst>
              <a:ext uri="{FF2B5EF4-FFF2-40B4-BE49-F238E27FC236}">
                <a16:creationId xmlns:a16="http://schemas.microsoft.com/office/drawing/2014/main" id="{97CFB0D1-8575-A244-AE48-81BA82E41DEA}"/>
              </a:ext>
            </a:extLst>
          </p:cNvPr>
          <p:cNvSpPr txBox="1"/>
          <p:nvPr/>
        </p:nvSpPr>
        <p:spPr>
          <a:xfrm>
            <a:off x="5159227" y="3037868"/>
            <a:ext cx="2644138" cy="26907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ct val="80000"/>
              </a:lnSpc>
            </a:pPr>
            <a:r>
              <a:rPr lang="en-gb" sz="25000">
                <a:solidFill>
                  <a:srgbClr val="222222"/>
                </a:solidFill>
                <a:latin typeface="Century Gothic" panose="020B0502020202020204" pitchFamily="34" charset="0"/>
              </a:rPr>
              <a:t>+</a:t>
            </a:r>
            <a:endParaRPr lang="fr-RO" sz="25000">
              <a:solidFill>
                <a:srgbClr val="222222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639B8D37-A250-864D-83C3-E7614B3E63AF}"/>
              </a:ext>
            </a:extLst>
          </p:cNvPr>
          <p:cNvGrpSpPr/>
          <p:nvPr/>
        </p:nvGrpSpPr>
        <p:grpSpPr>
          <a:xfrm>
            <a:off x="6964823" y="1929098"/>
            <a:ext cx="4933362" cy="4281866"/>
            <a:chOff x="1832841" y="356015"/>
            <a:chExt cx="8210530" cy="7126251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5233269C-24C1-6942-810B-29178A7ACA32}"/>
                </a:ext>
              </a:extLst>
            </p:cNvPr>
            <p:cNvSpPr/>
            <p:nvPr/>
          </p:nvSpPr>
          <p:spPr>
            <a:xfrm rot="5600563">
              <a:off x="1966646" y="269684"/>
              <a:ext cx="7126251" cy="7298914"/>
            </a:xfrm>
            <a:prstGeom prst="ellipse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1" wrap="none" lIns="68580" tIns="34290" rIns="68580" bIns="34290" numCol="1" rtlCol="0">
              <a:prstTxWarp prst="textArchUp">
                <a:avLst>
                  <a:gd name="adj" fmla="val 5952858"/>
                </a:avLst>
              </a:prstTxWarp>
              <a:spAutoFit/>
            </a:bodyPr>
            <a:lstStyle/>
            <a:p>
              <a:pPr algn="ctr" rtl="0"/>
              <a:r>
                <a:rPr lang="en-gb" sz="1200" b="1">
                  <a:ln w="0">
                    <a:noFill/>
                  </a:ln>
                  <a:solidFill>
                    <a:schemeClr val="bg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Continuous improvement                of performance</a:t>
              </a:r>
            </a:p>
          </p:txBody>
        </p: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A039DD10-11F3-DF42-8ED4-99DF377F9CA4}"/>
                </a:ext>
              </a:extLst>
            </p:cNvPr>
            <p:cNvGrpSpPr/>
            <p:nvPr/>
          </p:nvGrpSpPr>
          <p:grpSpPr>
            <a:xfrm>
              <a:off x="1832841" y="1528710"/>
              <a:ext cx="8210530" cy="4792971"/>
              <a:chOff x="1832841" y="1528710"/>
              <a:chExt cx="8210530" cy="4792971"/>
            </a:xfrm>
          </p:grpSpPr>
          <p:sp>
            <p:nvSpPr>
              <p:cNvPr id="24" name="Arc 23">
                <a:extLst>
                  <a:ext uri="{FF2B5EF4-FFF2-40B4-BE49-F238E27FC236}">
                    <a16:creationId xmlns:a16="http://schemas.microsoft.com/office/drawing/2014/main" id="{2EF58D04-84E1-7141-9F88-0CB76BA7F118}"/>
                  </a:ext>
                </a:extLst>
              </p:cNvPr>
              <p:cNvSpPr/>
              <p:nvPr/>
            </p:nvSpPr>
            <p:spPr>
              <a:xfrm>
                <a:off x="3182571" y="1528710"/>
                <a:ext cx="4792971" cy="4792971"/>
              </a:xfrm>
              <a:prstGeom prst="arc">
                <a:avLst>
                  <a:gd name="adj1" fmla="val 16270666"/>
                  <a:gd name="adj2" fmla="val 15844163"/>
                </a:avLst>
              </a:prstGeom>
              <a:ln w="50800">
                <a:solidFill>
                  <a:schemeClr val="bg2"/>
                </a:solidFill>
                <a:headEnd type="none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fr-FR" dirty="0"/>
              </a:p>
            </p:txBody>
          </p:sp>
          <p:grpSp>
            <p:nvGrpSpPr>
              <p:cNvPr id="25" name="Groupe 24">
                <a:extLst>
                  <a:ext uri="{FF2B5EF4-FFF2-40B4-BE49-F238E27FC236}">
                    <a16:creationId xmlns:a16="http://schemas.microsoft.com/office/drawing/2014/main" id="{D2790EA7-0303-9C44-8AB9-7721ECCD1347}"/>
                  </a:ext>
                </a:extLst>
              </p:cNvPr>
              <p:cNvGrpSpPr/>
              <p:nvPr/>
            </p:nvGrpSpPr>
            <p:grpSpPr>
              <a:xfrm>
                <a:off x="3609935" y="1934242"/>
                <a:ext cx="3928586" cy="3938255"/>
                <a:chOff x="4666774" y="2274307"/>
                <a:chExt cx="3928586" cy="3938255"/>
              </a:xfrm>
            </p:grpSpPr>
            <p:sp>
              <p:nvSpPr>
                <p:cNvPr id="38" name="Arc 37">
                  <a:extLst>
                    <a:ext uri="{FF2B5EF4-FFF2-40B4-BE49-F238E27FC236}">
                      <a16:creationId xmlns:a16="http://schemas.microsoft.com/office/drawing/2014/main" id="{7079EB4E-0C32-D444-BF5D-653DF902575E}"/>
                    </a:ext>
                  </a:extLst>
                </p:cNvPr>
                <p:cNvSpPr/>
                <p:nvPr/>
              </p:nvSpPr>
              <p:spPr>
                <a:xfrm>
                  <a:off x="4676375" y="2274307"/>
                  <a:ext cx="3918985" cy="3918985"/>
                </a:xfrm>
                <a:prstGeom prst="arc">
                  <a:avLst>
                    <a:gd name="adj1" fmla="val 13042720"/>
                    <a:gd name="adj2" fmla="val 588955"/>
                  </a:avLst>
                </a:prstGeom>
                <a:ln w="127000">
                  <a:solidFill>
                    <a:schemeClr val="tx2"/>
                  </a:solidFill>
                  <a:head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rtl="0"/>
                  <a:endParaRPr lang="fr-FR"/>
                </a:p>
              </p:txBody>
            </p:sp>
            <p:sp>
              <p:nvSpPr>
                <p:cNvPr id="39" name="Arc 38">
                  <a:extLst>
                    <a:ext uri="{FF2B5EF4-FFF2-40B4-BE49-F238E27FC236}">
                      <a16:creationId xmlns:a16="http://schemas.microsoft.com/office/drawing/2014/main" id="{6A0DB85D-D9A0-ED44-B1EA-6934CA0D32A9}"/>
                    </a:ext>
                  </a:extLst>
                </p:cNvPr>
                <p:cNvSpPr/>
                <p:nvPr/>
              </p:nvSpPr>
              <p:spPr>
                <a:xfrm rot="5400000">
                  <a:off x="4673244" y="2293577"/>
                  <a:ext cx="3918985" cy="3918985"/>
                </a:xfrm>
                <a:prstGeom prst="arc">
                  <a:avLst>
                    <a:gd name="adj1" fmla="val 16893046"/>
                    <a:gd name="adj2" fmla="val 920580"/>
                  </a:avLst>
                </a:prstGeom>
                <a:ln w="127000">
                  <a:solidFill>
                    <a:schemeClr val="tx2"/>
                  </a:solidFill>
                  <a:head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rtl="0"/>
                  <a:endParaRPr lang="fr-FR"/>
                </a:p>
              </p:txBody>
            </p:sp>
            <p:sp>
              <p:nvSpPr>
                <p:cNvPr id="40" name="Arc 39">
                  <a:extLst>
                    <a:ext uri="{FF2B5EF4-FFF2-40B4-BE49-F238E27FC236}">
                      <a16:creationId xmlns:a16="http://schemas.microsoft.com/office/drawing/2014/main" id="{9312572E-3263-434A-9A2F-1A2D0BBA9C49}"/>
                    </a:ext>
                  </a:extLst>
                </p:cNvPr>
                <p:cNvSpPr/>
                <p:nvPr/>
              </p:nvSpPr>
              <p:spPr>
                <a:xfrm rot="10800000">
                  <a:off x="4666774" y="2293576"/>
                  <a:ext cx="3918985" cy="3918985"/>
                </a:xfrm>
                <a:prstGeom prst="arc">
                  <a:avLst>
                    <a:gd name="adj1" fmla="val 17415552"/>
                    <a:gd name="adj2" fmla="val 2244953"/>
                  </a:avLst>
                </a:prstGeom>
                <a:ln w="127000">
                  <a:solidFill>
                    <a:schemeClr val="tx2"/>
                  </a:solidFill>
                  <a:head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rtl="0"/>
                  <a:endParaRPr lang="fr-FR"/>
                </a:p>
              </p:txBody>
            </p:sp>
          </p:grp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5C301976-4226-2344-AB9D-BD992EA66DFC}"/>
                  </a:ext>
                </a:extLst>
              </p:cNvPr>
              <p:cNvSpPr txBox="1"/>
              <p:nvPr/>
            </p:nvSpPr>
            <p:spPr>
              <a:xfrm>
                <a:off x="1832841" y="2210610"/>
                <a:ext cx="1635929" cy="87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0"/>
                <a:r>
                  <a:rPr lang="en-gb" sz="1400" b="1"/>
                  <a:t>Data</a:t>
                </a:r>
              </a:p>
              <a:p>
                <a:pPr algn="r" rtl="0"/>
                <a:r>
                  <a:rPr lang="en-gb" sz="1400" b="1"/>
                  <a:t>collection</a:t>
                </a:r>
              </a:p>
            </p:txBody>
          </p:sp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63A0A7E9-6BEB-424B-ABBC-0F83BDE5B10F}"/>
                  </a:ext>
                </a:extLst>
              </p:cNvPr>
              <p:cNvSpPr txBox="1"/>
              <p:nvPr/>
            </p:nvSpPr>
            <p:spPr>
              <a:xfrm>
                <a:off x="1896984" y="5362100"/>
                <a:ext cx="2444290" cy="87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0"/>
                <a:r>
                  <a:rPr lang="en-gb" sz="1400" b="1"/>
                  <a:t>Support for</a:t>
                </a:r>
              </a:p>
              <a:p>
                <a:pPr algn="r" rtl="0"/>
                <a:r>
                  <a:rPr lang="en-gb" sz="1400" b="1"/>
                  <a:t>our customers</a:t>
                </a:r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AA4A84E9-2FCB-424B-B661-CBBD0D5F64F6}"/>
                  </a:ext>
                </a:extLst>
              </p:cNvPr>
              <p:cNvSpPr txBox="1"/>
              <p:nvPr/>
            </p:nvSpPr>
            <p:spPr>
              <a:xfrm>
                <a:off x="7996591" y="3804645"/>
                <a:ext cx="2046780" cy="870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/>
                <a:r>
                  <a:rPr lang="en-gb" sz="1400" b="1"/>
                  <a:t>Data </a:t>
                </a:r>
              </a:p>
              <a:p>
                <a:pPr rtl="0"/>
                <a:r>
                  <a:rPr lang="en-gb" sz="1400" b="1"/>
                  <a:t>analysis</a:t>
                </a:r>
              </a:p>
            </p:txBody>
          </p:sp>
          <p:pic>
            <p:nvPicPr>
              <p:cNvPr id="29" name="Graphique 28" descr="Utilisateurs">
                <a:extLst>
                  <a:ext uri="{FF2B5EF4-FFF2-40B4-BE49-F238E27FC236}">
                    <a16:creationId xmlns:a16="http://schemas.microsoft.com/office/drawing/2014/main" id="{B132B1ED-2F80-D44F-A582-7A1B6CE741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/>
            </p:blipFill>
            <p:spPr>
              <a:xfrm>
                <a:off x="4564984" y="5449408"/>
                <a:ext cx="646331" cy="646331"/>
              </a:xfrm>
              <a:prstGeom prst="rect">
                <a:avLst/>
              </a:prstGeom>
            </p:spPr>
          </p:pic>
          <p:pic>
            <p:nvPicPr>
              <p:cNvPr id="30" name="Graphique 29" descr="Graphique à barres">
                <a:extLst>
                  <a:ext uri="{FF2B5EF4-FFF2-40B4-BE49-F238E27FC236}">
                    <a16:creationId xmlns:a16="http://schemas.microsoft.com/office/drawing/2014/main" id="{23AA73E3-2C41-EC40-8DAD-57E1E31800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7220194" y="3980719"/>
                <a:ext cx="563397" cy="563397"/>
              </a:xfrm>
              <a:prstGeom prst="rect">
                <a:avLst/>
              </a:prstGeom>
            </p:spPr>
          </p:pic>
          <p:pic>
            <p:nvPicPr>
              <p:cNvPr id="31" name="Graphique 30" descr="Cloud Computing">
                <a:extLst>
                  <a:ext uri="{FF2B5EF4-FFF2-40B4-BE49-F238E27FC236}">
                    <a16:creationId xmlns:a16="http://schemas.microsoft.com/office/drawing/2014/main" id="{F07723ED-D5CF-1640-B79B-7BE00E2308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3703457" y="2376441"/>
                <a:ext cx="637818" cy="637818"/>
              </a:xfrm>
              <a:prstGeom prst="rect">
                <a:avLst/>
              </a:prstGeom>
            </p:spPr>
          </p:pic>
        </p:grp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2203C282-06BE-BC46-B570-D27C6B1198E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886" y="2934011"/>
            <a:ext cx="4053330" cy="2591696"/>
          </a:xfrm>
          <a:prstGeom prst="rect">
            <a:avLst/>
          </a:prstGeom>
        </p:spPr>
      </p:pic>
      <p:sp>
        <p:nvSpPr>
          <p:cNvPr id="32" name="Ellipse 31">
            <a:extLst>
              <a:ext uri="{FF2B5EF4-FFF2-40B4-BE49-F238E27FC236}">
                <a16:creationId xmlns:a16="http://schemas.microsoft.com/office/drawing/2014/main" id="{3F621264-90D4-E94A-8411-00F7026243B3}"/>
              </a:ext>
            </a:extLst>
          </p:cNvPr>
          <p:cNvSpPr/>
          <p:nvPr/>
        </p:nvSpPr>
        <p:spPr>
          <a:xfrm>
            <a:off x="8390590" y="3231216"/>
            <a:ext cx="1670400" cy="1670253"/>
          </a:xfrm>
          <a:prstGeom prst="ellipse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88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BA5029-D78D-4C4D-9650-613E0DF3A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2280" y="1265297"/>
            <a:ext cx="5031720" cy="4432104"/>
          </a:xfrm>
        </p:spPr>
        <p:txBody>
          <a:bodyPr rtlCol="0"/>
          <a:lstStyle/>
          <a:p>
            <a:pPr rtl="0"/>
            <a:r>
              <a:rPr lang="en-gb" sz="2800" i="1"/>
              <a:t>Pellenc ST is constantly evolving as it breaks free of old paradigms. Just like a hot air balloon ride, our teams change altitudes and follow new directions, positioning themselves in the sectors of tomorrow and moving the circular economy forward together.</a:t>
            </a:r>
            <a:r>
              <a:rPr lang="en-gb" sz="2400"/>
              <a:t>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F53C891-B725-2C4C-AABD-D9AF7C9A9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5</a:t>
            </a:fld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C44857E-6BA9-3341-AE2B-8E0692EFB1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en-gb"/>
              <a:t>A pioneering company</a:t>
            </a:r>
          </a:p>
        </p:txBody>
      </p:sp>
      <p:pic>
        <p:nvPicPr>
          <p:cNvPr id="6" name="Picture Placeholder 6">
            <a:extLst>
              <a:ext uri="{FF2B5EF4-FFF2-40B4-BE49-F238E27FC236}">
                <a16:creationId xmlns:a16="http://schemas.microsoft.com/office/drawing/2014/main" id="{85E9CDC5-85A6-3047-92A1-2AD7C468D5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424" y="1265297"/>
            <a:ext cx="4867200" cy="4867200"/>
          </a:xfrm>
        </p:spPr>
      </p:pic>
      <p:sp>
        <p:nvSpPr>
          <p:cNvPr id="7" name="ZoneTexte 12">
            <a:extLst>
              <a:ext uri="{FF2B5EF4-FFF2-40B4-BE49-F238E27FC236}">
                <a16:creationId xmlns:a16="http://schemas.microsoft.com/office/drawing/2014/main" id="{55D91AD4-2B70-A44E-A954-7D10FCE86E3F}"/>
              </a:ext>
            </a:extLst>
          </p:cNvPr>
          <p:cNvSpPr txBox="1"/>
          <p:nvPr/>
        </p:nvSpPr>
        <p:spPr>
          <a:xfrm>
            <a:off x="6812280" y="5711839"/>
            <a:ext cx="4789169" cy="6078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en-gb" sz="2000" b="1" spc="-20">
                <a:solidFill>
                  <a:srgbClr val="212222"/>
                </a:solidFill>
                <a:latin typeface="Century Gothic" panose="020B0502020202020204" pitchFamily="34" charset="0"/>
              </a:rPr>
              <a:t>Dr Bertrand PICCARD</a:t>
            </a:r>
            <a:br>
              <a:rPr lang="fr-FR" sz="1400" spc="-20" dirty="0">
                <a:solidFill>
                  <a:srgbClr val="212222"/>
                </a:solidFill>
                <a:latin typeface="Century Gothic" panose="020B0502020202020204" pitchFamily="34" charset="0"/>
              </a:rPr>
            </a:br>
            <a:br>
              <a:rPr lang="fr-FR" sz="1400" spc="-20" dirty="0">
                <a:solidFill>
                  <a:srgbClr val="212222"/>
                </a:solidFill>
                <a:latin typeface="Century Gothic" panose="020B0502020202020204" pitchFamily="34" charset="0"/>
              </a:rPr>
            </a:br>
            <a:r>
              <a:rPr lang="en-gb" sz="1400"/>
              <a:t>President of the </a:t>
            </a:r>
            <a:r>
              <a:rPr lang="en-gb" sz="1400" b="1"/>
              <a:t>Solar Impulse </a:t>
            </a:r>
            <a:r>
              <a:rPr lang="en-gb" sz="1400"/>
              <a:t>Foundation</a:t>
            </a:r>
          </a:p>
          <a:p>
            <a:pPr rtl="0"/>
            <a:r>
              <a:rPr lang="en-gb" sz="1400"/>
              <a:t>and sponsor of the </a:t>
            </a:r>
            <a:r>
              <a:rPr lang="en-gb" sz="1400" b="1"/>
              <a:t>We Are 2025 </a:t>
            </a:r>
            <a:r>
              <a:rPr lang="en-gb" sz="1400"/>
              <a:t>project</a:t>
            </a:r>
          </a:p>
          <a:p>
            <a:pPr marL="11113" lvl="0" rtl="0">
              <a:lnSpc>
                <a:spcPct val="80000"/>
              </a:lnSpc>
              <a:spcAft>
                <a:spcPts val="1200"/>
              </a:spcAft>
              <a:tabLst>
                <a:tab pos="1949450" algn="l"/>
              </a:tabLst>
            </a:pPr>
            <a:endParaRPr lang="fr-FR" sz="1600" b="1" spc="-20" dirty="0">
              <a:solidFill>
                <a:srgbClr val="21222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age 22">
            <a:extLst>
              <a:ext uri="{FF2B5EF4-FFF2-40B4-BE49-F238E27FC236}">
                <a16:creationId xmlns:a16="http://schemas.microsoft.com/office/drawing/2014/main" id="{AF4EDEE2-9F9C-6A4D-86EE-9082F3866F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5961" y="5027803"/>
            <a:ext cx="1649845" cy="1649845"/>
          </a:xfrm>
          <a:prstGeom prst="rect">
            <a:avLst/>
          </a:prstGeom>
          <a:effectLst>
            <a:outerShdw blurRad="1270000" sx="102000" sy="102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393851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AF3B7-1069-41F3-A078-93ECB4C26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b="0"/>
              <a:t>In the start-up spirit </a:t>
            </a:r>
            <a:br>
              <a:rPr lang="en-US" dirty="0"/>
            </a:br>
            <a:r>
              <a:rPr lang="en-gb"/>
              <a:t>and a leader already!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CA672-7FA9-413D-BFE8-8116B3456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600" y="2132280"/>
            <a:ext cx="4897038" cy="3952026"/>
          </a:xfrm>
        </p:spPr>
        <p:txBody>
          <a:bodyPr rtlCol="0"/>
          <a:lstStyle/>
          <a:p>
            <a:pPr lvl="3" rtl="0"/>
            <a:r>
              <a:rPr lang="en-gb" sz="2400" b="1">
                <a:solidFill>
                  <a:schemeClr val="tx2"/>
                </a:solidFill>
              </a:rPr>
              <a:t>Leader in France and Japan</a:t>
            </a:r>
          </a:p>
          <a:p>
            <a:pPr lvl="3" rtl="0"/>
            <a:r>
              <a:rPr lang="en-gb" sz="2400" b="1"/>
              <a:t>International </a:t>
            </a:r>
            <a:r>
              <a:rPr lang="en-gb" sz="2400"/>
              <a:t>reach</a:t>
            </a:r>
          </a:p>
          <a:p>
            <a:pPr lvl="3" rtl="0"/>
            <a:r>
              <a:rPr lang="en-gb" sz="2400" b="1"/>
              <a:t>Independent </a:t>
            </a:r>
            <a:r>
              <a:rPr lang="en-gb" sz="2400"/>
              <a:t>company</a:t>
            </a:r>
          </a:p>
          <a:p>
            <a:pPr lvl="3" rtl="0"/>
            <a:r>
              <a:rPr lang="en-gb" sz="2400"/>
              <a:t>Supporting:</a:t>
            </a:r>
            <a:br>
              <a:rPr lang="fr-FR" sz="2400" dirty="0"/>
            </a:br>
            <a:r>
              <a:rPr lang="en-gb" sz="2400">
                <a:solidFill>
                  <a:schemeClr val="tx2"/>
                </a:solidFill>
              </a:rPr>
              <a:t>-</a:t>
            </a:r>
            <a:r>
              <a:rPr lang="en-gb" sz="2400"/>
              <a:t> local authorities, </a:t>
            </a:r>
            <a:br>
              <a:rPr lang="fr-FR" sz="2400" dirty="0"/>
            </a:br>
            <a:r>
              <a:rPr lang="en-gb" sz="2400">
                <a:solidFill>
                  <a:schemeClr val="tx2"/>
                </a:solidFill>
              </a:rPr>
              <a:t>-</a:t>
            </a:r>
            <a:r>
              <a:rPr lang="en-gb" sz="2400"/>
              <a:t> sorting centres and</a:t>
            </a:r>
            <a:br>
              <a:rPr lang="fr-FR" sz="2400" dirty="0"/>
            </a:br>
            <a:r>
              <a:rPr lang="en-gb" sz="2400">
                <a:solidFill>
                  <a:schemeClr val="tx2"/>
                </a:solidFill>
              </a:rPr>
              <a:t>-</a:t>
            </a:r>
            <a:r>
              <a:rPr lang="en-gb" sz="2400"/>
              <a:t> manufacturers</a:t>
            </a:r>
          </a:p>
          <a:p>
            <a:pPr lvl="3" rtl="0"/>
            <a:r>
              <a:rPr lang="en-gb" sz="2400"/>
              <a:t>A SME today, </a:t>
            </a:r>
            <a:br>
              <a:rPr lang="fr-FR" sz="2400" dirty="0"/>
            </a:br>
            <a:r>
              <a:rPr lang="en-gb" sz="2400">
                <a:solidFill>
                  <a:schemeClr val="tx2"/>
                </a:solidFill>
              </a:rPr>
              <a:t>a mid-cap tomorrow!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CD84E4-D3DD-4046-95E1-32529A2110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en-gb" b="0"/>
              <a:t>A </a:t>
            </a:r>
            <a:r>
              <a:rPr lang="en-gb"/>
              <a:t>PIONEERING COMPANY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B2EE2A-BEC6-446D-A02D-CA92A4AEEF59}"/>
              </a:ext>
            </a:extLst>
          </p:cNvPr>
          <p:cNvGrpSpPr/>
          <p:nvPr/>
        </p:nvGrpSpPr>
        <p:grpSpPr>
          <a:xfrm>
            <a:off x="5602638" y="303440"/>
            <a:ext cx="6589362" cy="6577827"/>
            <a:chOff x="5602638" y="303440"/>
            <a:chExt cx="6589362" cy="6577827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43A31F-923A-43D5-AECA-C7FA372091B7}"/>
                </a:ext>
              </a:extLst>
            </p:cNvPr>
            <p:cNvSpPr/>
            <p:nvPr/>
          </p:nvSpPr>
          <p:spPr>
            <a:xfrm>
              <a:off x="5602638" y="303440"/>
              <a:ext cx="6589362" cy="6577827"/>
            </a:xfrm>
            <a:custGeom>
              <a:avLst/>
              <a:gdLst>
                <a:gd name="connsiteX0" fmla="*/ 6589362 w 6589362"/>
                <a:gd name="connsiteY0" fmla="*/ 0 h 6577827"/>
                <a:gd name="connsiteX1" fmla="*/ 6589362 w 6589362"/>
                <a:gd name="connsiteY1" fmla="*/ 6097292 h 6577827"/>
                <a:gd name="connsiteX2" fmla="*/ 6529746 w 6589362"/>
                <a:gd name="connsiteY2" fmla="*/ 6140087 h 6577827"/>
                <a:gd name="connsiteX3" fmla="*/ 5610229 w 6589362"/>
                <a:gd name="connsiteY3" fmla="*/ 6566724 h 6577827"/>
                <a:gd name="connsiteX4" fmla="*/ 5567815 w 6589362"/>
                <a:gd name="connsiteY4" fmla="*/ 6577827 h 6577827"/>
                <a:gd name="connsiteX5" fmla="*/ 3574945 w 6589362"/>
                <a:gd name="connsiteY5" fmla="*/ 6577827 h 6577827"/>
                <a:gd name="connsiteX6" fmla="*/ 3501633 w 6589362"/>
                <a:gd name="connsiteY6" fmla="*/ 6557009 h 6577827"/>
                <a:gd name="connsiteX7" fmla="*/ 973000 w 6589362"/>
                <a:gd name="connsiteY7" fmla="*/ 3119995 h 6577827"/>
                <a:gd name="connsiteX8" fmla="*/ 2027067 w 6589362"/>
                <a:gd name="connsiteY8" fmla="*/ 575253 h 6577827"/>
                <a:gd name="connsiteX9" fmla="*/ 2237957 w 6589362"/>
                <a:gd name="connsiteY9" fmla="*/ 383583 h 6577827"/>
                <a:gd name="connsiteX10" fmla="*/ 2143658 w 6589362"/>
                <a:gd name="connsiteY10" fmla="*/ 454099 h 6577827"/>
                <a:gd name="connsiteX11" fmla="*/ 804029 w 6589362"/>
                <a:gd name="connsiteY11" fmla="*/ 3294721 h 6577827"/>
                <a:gd name="connsiteX12" fmla="*/ 2730570 w 6589362"/>
                <a:gd name="connsiteY12" fmla="*/ 6531654 h 6577827"/>
                <a:gd name="connsiteX13" fmla="*/ 2820723 w 6589362"/>
                <a:gd name="connsiteY13" fmla="*/ 6577827 h 6577827"/>
                <a:gd name="connsiteX14" fmla="*/ 1430698 w 6589362"/>
                <a:gd name="connsiteY14" fmla="*/ 6577827 h 6577827"/>
                <a:gd name="connsiteX15" fmla="*/ 1313705 w 6589362"/>
                <a:gd name="connsiteY15" fmla="*/ 6466284 h 6577827"/>
                <a:gd name="connsiteX16" fmla="*/ 0 w 6589362"/>
                <a:gd name="connsiteY16" fmla="*/ 3294721 h 6577827"/>
                <a:gd name="connsiteX17" fmla="*/ 1111428 w 6589362"/>
                <a:gd name="connsiteY17" fmla="*/ 339155 h 6577827"/>
                <a:gd name="connsiteX18" fmla="*/ 1188382 w 6589362"/>
                <a:gd name="connsiteY18" fmla="*/ 255993 h 6577827"/>
                <a:gd name="connsiteX19" fmla="*/ 6589362 w 6589362"/>
                <a:gd name="connsiteY19" fmla="*/ 0 h 65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89362" h="6577827">
                  <a:moveTo>
                    <a:pt x="6589362" y="0"/>
                  </a:moveTo>
                  <a:lnTo>
                    <a:pt x="6589362" y="6097292"/>
                  </a:lnTo>
                  <a:lnTo>
                    <a:pt x="6529746" y="6140087"/>
                  </a:lnTo>
                  <a:cubicBezTo>
                    <a:pt x="6247991" y="6323125"/>
                    <a:pt x="5939018" y="6467804"/>
                    <a:pt x="5610229" y="6566724"/>
                  </a:cubicBezTo>
                  <a:lnTo>
                    <a:pt x="5567815" y="6577827"/>
                  </a:lnTo>
                  <a:lnTo>
                    <a:pt x="3574945" y="6577827"/>
                  </a:lnTo>
                  <a:lnTo>
                    <a:pt x="3501633" y="6557009"/>
                  </a:lnTo>
                  <a:cubicBezTo>
                    <a:pt x="2036672" y="6101358"/>
                    <a:pt x="973000" y="4734893"/>
                    <a:pt x="973000" y="3119995"/>
                  </a:cubicBezTo>
                  <a:cubicBezTo>
                    <a:pt x="973000" y="2126212"/>
                    <a:pt x="1375811" y="1226509"/>
                    <a:pt x="2027067" y="575253"/>
                  </a:cubicBezTo>
                  <a:lnTo>
                    <a:pt x="2237957" y="383583"/>
                  </a:lnTo>
                  <a:lnTo>
                    <a:pt x="2143658" y="454099"/>
                  </a:lnTo>
                  <a:cubicBezTo>
                    <a:pt x="1325513" y="1129292"/>
                    <a:pt x="804029" y="2151107"/>
                    <a:pt x="804029" y="3294721"/>
                  </a:cubicBezTo>
                  <a:cubicBezTo>
                    <a:pt x="804029" y="4692472"/>
                    <a:pt x="1583036" y="5908276"/>
                    <a:pt x="2730570" y="6531654"/>
                  </a:cubicBezTo>
                  <a:lnTo>
                    <a:pt x="2820723" y="6577827"/>
                  </a:lnTo>
                  <a:lnTo>
                    <a:pt x="1430698" y="6577827"/>
                  </a:lnTo>
                  <a:lnTo>
                    <a:pt x="1313705" y="6466284"/>
                  </a:lnTo>
                  <a:cubicBezTo>
                    <a:pt x="502031" y="5654611"/>
                    <a:pt x="0" y="4533294"/>
                    <a:pt x="0" y="3294721"/>
                  </a:cubicBezTo>
                  <a:cubicBezTo>
                    <a:pt x="0" y="2162589"/>
                    <a:pt x="419452" y="1128424"/>
                    <a:pt x="1111428" y="339155"/>
                  </a:cubicBezTo>
                  <a:lnTo>
                    <a:pt x="1188382" y="255993"/>
                  </a:lnTo>
                  <a:lnTo>
                    <a:pt x="65893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RO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8CEB192-24CE-4D56-9422-E31837CF3B3D}"/>
                </a:ext>
              </a:extLst>
            </p:cNvPr>
            <p:cNvGrpSpPr/>
            <p:nvPr/>
          </p:nvGrpSpPr>
          <p:grpSpPr>
            <a:xfrm>
              <a:off x="7108244" y="1200989"/>
              <a:ext cx="4746440" cy="4917488"/>
              <a:chOff x="7108244" y="1200989"/>
              <a:chExt cx="4746440" cy="4917488"/>
            </a:xfrm>
          </p:grpSpPr>
          <p:sp>
            <p:nvSpPr>
              <p:cNvPr id="20" name="ZoneTexte 39">
                <a:extLst>
                  <a:ext uri="{FF2B5EF4-FFF2-40B4-BE49-F238E27FC236}">
                    <a16:creationId xmlns:a16="http://schemas.microsoft.com/office/drawing/2014/main" id="{D5547F1A-D182-4738-9251-C5F5056E1FBA}"/>
                  </a:ext>
                </a:extLst>
              </p:cNvPr>
              <p:cNvSpPr txBox="1"/>
              <p:nvPr/>
            </p:nvSpPr>
            <p:spPr>
              <a:xfrm>
                <a:off x="7698461" y="5001178"/>
                <a:ext cx="3487421" cy="5787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rtl="0">
                  <a:lnSpc>
                    <a:spcPct val="80000"/>
                  </a:lnSpc>
                  <a:buClr>
                    <a:srgbClr val="0085BA"/>
                  </a:buClr>
                </a:pPr>
                <a:r>
                  <a:rPr lang="en-gb" sz="14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MEMBER OF THE </a:t>
                </a:r>
                <a:r>
                  <a:rPr lang="en-gb" sz="1400" b="1" dirty="0">
                    <a:solidFill>
                      <a:srgbClr val="FAD613"/>
                    </a:solidFill>
                    <a:latin typeface="Century Gothic" panose="020B0502020202020204" pitchFamily="34" charset="0"/>
                  </a:rPr>
                  <a:t>ACCÉLÉRATEUR PME [SME ACCELERATOR] PROGRAMME </a:t>
                </a:r>
                <a:endParaRPr lang="fr-RO" sz="1400" b="1" dirty="0">
                  <a:solidFill>
                    <a:srgbClr val="FAD613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21" name="Graphique 48">
                <a:extLst>
                  <a:ext uri="{FF2B5EF4-FFF2-40B4-BE49-F238E27FC236}">
                    <a16:creationId xmlns:a16="http://schemas.microsoft.com/office/drawing/2014/main" id="{76EFBCEF-4873-400B-A9DE-35CF166DFC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l="4829" t="6909" r="69017" b="76932"/>
              <a:stretch/>
            </p:blipFill>
            <p:spPr>
              <a:xfrm>
                <a:off x="9503821" y="5322719"/>
                <a:ext cx="2287755" cy="795758"/>
              </a:xfrm>
              <a:prstGeom prst="rect">
                <a:avLst/>
              </a:prstGeom>
            </p:spPr>
          </p:pic>
          <p:sp>
            <p:nvSpPr>
              <p:cNvPr id="22" name="ZoneTexte 34">
                <a:extLst>
                  <a:ext uri="{FF2B5EF4-FFF2-40B4-BE49-F238E27FC236}">
                    <a16:creationId xmlns:a16="http://schemas.microsoft.com/office/drawing/2014/main" id="{7224874F-5956-412B-A2F6-29531F2F8F3E}"/>
                  </a:ext>
                </a:extLst>
              </p:cNvPr>
              <p:cNvSpPr txBox="1"/>
              <p:nvPr/>
            </p:nvSpPr>
            <p:spPr>
              <a:xfrm>
                <a:off x="7108244" y="1228191"/>
                <a:ext cx="2195181" cy="7310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 rtl="0">
                  <a:lnSpc>
                    <a:spcPct val="80000"/>
                  </a:lnSpc>
                  <a:buClr>
                    <a:srgbClr val="0085BA"/>
                  </a:buClr>
                </a:pPr>
                <a:r>
                  <a:rPr lang="en-gb" sz="4800" b="1">
                    <a:solidFill>
                      <a:srgbClr val="FAD613"/>
                    </a:solidFill>
                    <a:latin typeface="Century Gothic" panose="020B0502020202020204" pitchFamily="34" charset="0"/>
                  </a:rPr>
                  <a:t>2001</a:t>
                </a:r>
              </a:p>
              <a:p>
                <a:pPr algn="ctr" rtl="0">
                  <a:lnSpc>
                    <a:spcPct val="80000"/>
                  </a:lnSpc>
                  <a:buClr>
                    <a:srgbClr val="0085BA"/>
                  </a:buClr>
                </a:pPr>
                <a:r>
                  <a:rPr lang="en-gb" sz="140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YEAR FOUNDED</a:t>
                </a:r>
                <a:endParaRPr lang="fr-RO" sz="14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" name="ZoneTexte 35">
                <a:extLst>
                  <a:ext uri="{FF2B5EF4-FFF2-40B4-BE49-F238E27FC236}">
                    <a16:creationId xmlns:a16="http://schemas.microsoft.com/office/drawing/2014/main" id="{8A6495AC-F947-45AF-B82C-C4EF8743F1CE}"/>
                  </a:ext>
                </a:extLst>
              </p:cNvPr>
              <p:cNvSpPr txBox="1"/>
              <p:nvPr/>
            </p:nvSpPr>
            <p:spPr>
              <a:xfrm>
                <a:off x="7108244" y="2443561"/>
                <a:ext cx="2195181" cy="7310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 rtl="0">
                  <a:lnSpc>
                    <a:spcPct val="80000"/>
                  </a:lnSpc>
                  <a:buClr>
                    <a:srgbClr val="0085BA"/>
                  </a:buClr>
                </a:pPr>
                <a:r>
                  <a:rPr lang="en-gb" sz="4800" b="1" spc="-400">
                    <a:solidFill>
                      <a:srgbClr val="FAD613"/>
                    </a:solidFill>
                    <a:latin typeface="Century Gothic" panose="020B0502020202020204" pitchFamily="34" charset="0"/>
                  </a:rPr>
                  <a:t>1</a:t>
                </a:r>
                <a:r>
                  <a:rPr lang="en-gb" sz="4800" b="1" spc="-300">
                    <a:solidFill>
                      <a:srgbClr val="FAD613"/>
                    </a:solidFill>
                    <a:latin typeface="Century Gothic" panose="020B0502020202020204" pitchFamily="34" charset="0"/>
                  </a:rPr>
                  <a:t>9</a:t>
                </a:r>
                <a:r>
                  <a:rPr lang="en-gb" sz="4800" b="1" spc="-400">
                    <a:solidFill>
                      <a:srgbClr val="FAD613"/>
                    </a:solidFill>
                    <a:latin typeface="Century Gothic" panose="020B0502020202020204" pitchFamily="34" charset="0"/>
                  </a:rPr>
                  <a:t>0</a:t>
                </a:r>
              </a:p>
              <a:p>
                <a:pPr algn="ctr" rtl="0">
                  <a:lnSpc>
                    <a:spcPct val="80000"/>
                  </a:lnSpc>
                  <a:buClr>
                    <a:srgbClr val="0085BA"/>
                  </a:buClr>
                </a:pPr>
                <a:r>
                  <a:rPr lang="en-gb" sz="140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EMPLOYEES</a:t>
                </a:r>
                <a:endParaRPr lang="fr-RO" sz="14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" name="ZoneTexte 36">
                <a:extLst>
                  <a:ext uri="{FF2B5EF4-FFF2-40B4-BE49-F238E27FC236}">
                    <a16:creationId xmlns:a16="http://schemas.microsoft.com/office/drawing/2014/main" id="{B6CC8B8B-EE8F-4A0B-869C-D0D443C0E272}"/>
                  </a:ext>
                </a:extLst>
              </p:cNvPr>
              <p:cNvSpPr txBox="1"/>
              <p:nvPr/>
            </p:nvSpPr>
            <p:spPr>
              <a:xfrm>
                <a:off x="7108244" y="3658931"/>
                <a:ext cx="2195181" cy="7310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 rtl="0">
                  <a:lnSpc>
                    <a:spcPct val="80000"/>
                  </a:lnSpc>
                  <a:buClr>
                    <a:srgbClr val="0085BA"/>
                  </a:buClr>
                </a:pPr>
                <a:r>
                  <a:rPr lang="en-gb" sz="4800" b="1">
                    <a:solidFill>
                      <a:srgbClr val="FAD613"/>
                    </a:solidFill>
                    <a:latin typeface="Century Gothic" panose="020B0502020202020204" pitchFamily="34" charset="0"/>
                  </a:rPr>
                  <a:t>45</a:t>
                </a:r>
              </a:p>
              <a:p>
                <a:pPr algn="ctr" rtl="0">
                  <a:lnSpc>
                    <a:spcPct val="80000"/>
                  </a:lnSpc>
                  <a:buClr>
                    <a:srgbClr val="0085BA"/>
                  </a:buClr>
                </a:pPr>
                <a:r>
                  <a:rPr lang="en-gb" sz="140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MILLION EUROS </a:t>
                </a:r>
              </a:p>
              <a:p>
                <a:pPr algn="ctr" rtl="0">
                  <a:lnSpc>
                    <a:spcPct val="80000"/>
                  </a:lnSpc>
                  <a:buClr>
                    <a:srgbClr val="0085BA"/>
                  </a:buClr>
                </a:pPr>
                <a:r>
                  <a:rPr lang="en-gb" sz="140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IN TURNOVER</a:t>
                </a:r>
                <a:endParaRPr lang="fr-RO" sz="140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" name="ZoneTexte 37">
                <a:extLst>
                  <a:ext uri="{FF2B5EF4-FFF2-40B4-BE49-F238E27FC236}">
                    <a16:creationId xmlns:a16="http://schemas.microsoft.com/office/drawing/2014/main" id="{56419BFE-0E23-42F3-A0C4-6C9817E329BC}"/>
                  </a:ext>
                </a:extLst>
              </p:cNvPr>
              <p:cNvSpPr txBox="1"/>
              <p:nvPr/>
            </p:nvSpPr>
            <p:spPr>
              <a:xfrm>
                <a:off x="9636540" y="1662735"/>
                <a:ext cx="2195181" cy="7310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 rtl="0">
                  <a:lnSpc>
                    <a:spcPct val="80000"/>
                  </a:lnSpc>
                  <a:buClr>
                    <a:srgbClr val="0085BA"/>
                  </a:buClr>
                </a:pPr>
                <a:r>
                  <a:rPr lang="en-gb" sz="4800" b="1">
                    <a:solidFill>
                      <a:srgbClr val="FAD613"/>
                    </a:solidFill>
                    <a:latin typeface="Century Gothic" panose="020B0502020202020204" pitchFamily="34" charset="0"/>
                  </a:rPr>
                  <a:t>15%</a:t>
                </a:r>
              </a:p>
              <a:p>
                <a:pPr algn="ctr" rtl="0">
                  <a:lnSpc>
                    <a:spcPct val="80000"/>
                  </a:lnSpc>
                  <a:buClr>
                    <a:srgbClr val="0085BA"/>
                  </a:buClr>
                </a:pPr>
                <a:r>
                  <a:rPr lang="en-gb" sz="140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AVERAGE ANNUAL GROWTH FOR 6 YEARS</a:t>
                </a:r>
                <a:endParaRPr lang="fr-RO" sz="140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" name="ZoneTexte 40">
                <a:extLst>
                  <a:ext uri="{FF2B5EF4-FFF2-40B4-BE49-F238E27FC236}">
                    <a16:creationId xmlns:a16="http://schemas.microsoft.com/office/drawing/2014/main" id="{E560C1AB-D579-4EDA-A460-EFB6156C7A73}"/>
                  </a:ext>
                </a:extLst>
              </p:cNvPr>
              <p:cNvSpPr txBox="1"/>
              <p:nvPr/>
            </p:nvSpPr>
            <p:spPr>
              <a:xfrm>
                <a:off x="9659503" y="3224388"/>
                <a:ext cx="2195181" cy="7310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 rtl="0">
                  <a:lnSpc>
                    <a:spcPct val="80000"/>
                  </a:lnSpc>
                  <a:buClr>
                    <a:srgbClr val="0085BA"/>
                  </a:buClr>
                </a:pPr>
                <a:r>
                  <a:rPr lang="en-gb" sz="4800" b="1">
                    <a:solidFill>
                      <a:srgbClr val="FAD613"/>
                    </a:solidFill>
                    <a:latin typeface="Century Gothic" panose="020B0502020202020204" pitchFamily="34" charset="0"/>
                  </a:rPr>
                  <a:t>x2</a:t>
                </a:r>
              </a:p>
              <a:p>
                <a:pPr algn="ctr" rtl="0">
                  <a:lnSpc>
                    <a:spcPct val="80000"/>
                  </a:lnSpc>
                  <a:buClr>
                    <a:srgbClr val="0085BA"/>
                  </a:buClr>
                </a:pPr>
                <a:r>
                  <a:rPr lang="en-gb" sz="140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AIM TO DOUBLE TURNOVER BY 2025</a:t>
                </a:r>
                <a:endParaRPr lang="fr-RO" sz="140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cxnSp>
            <p:nvCxnSpPr>
              <p:cNvPr id="28" name="Connecteur droit 2">
                <a:extLst>
                  <a:ext uri="{FF2B5EF4-FFF2-40B4-BE49-F238E27FC236}">
                    <a16:creationId xmlns:a16="http://schemas.microsoft.com/office/drawing/2014/main" id="{6799BE45-71E0-46BD-932C-79D441918AFA}"/>
                  </a:ext>
                </a:extLst>
              </p:cNvPr>
              <p:cNvCxnSpPr/>
              <p:nvPr/>
            </p:nvCxnSpPr>
            <p:spPr>
              <a:xfrm>
                <a:off x="9442172" y="1200989"/>
                <a:ext cx="0" cy="3507101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35C46-2416-4017-BCA6-20CC88232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6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91715-1EE8-4532-A63B-622E04FCB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00" y="968400"/>
            <a:ext cx="10515600" cy="880241"/>
          </a:xfrm>
        </p:spPr>
        <p:txBody>
          <a:bodyPr rtlCol="0"/>
          <a:lstStyle/>
          <a:p>
            <a:pPr rtl="0"/>
            <a:r>
              <a:rPr lang="en-gb" b="0"/>
              <a:t>Our offering covers </a:t>
            </a:r>
            <a:r>
              <a:rPr lang="en-gb"/>
              <a:t>all applications </a:t>
            </a:r>
            <a:br>
              <a:rPr lang="fr-FR" dirty="0"/>
            </a:br>
            <a:r>
              <a:rPr lang="en-gb" b="0"/>
              <a:t>pertaining to </a:t>
            </a:r>
            <a:r>
              <a:rPr lang="en-gb"/>
              <a:t>local needs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81E8A-3F7C-4FEA-9C42-D4C9AC6EB3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68621"/>
            <a:ext cx="7018337" cy="286232"/>
          </a:xfrm>
        </p:spPr>
        <p:txBody>
          <a:bodyPr rtlCol="0"/>
          <a:lstStyle/>
          <a:p>
            <a:pPr rtl="0"/>
            <a:r>
              <a:rPr lang="en-gb" b="0"/>
              <a:t>SERVING</a:t>
            </a:r>
            <a:r>
              <a:rPr lang="en-gb"/>
              <a:t> YOUR REGIONS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2763656C-BECB-4F5A-8975-1FA30FE4B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7</a:t>
            </a:fld>
            <a:endParaRPr lang="en-US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46589462-0845-FF4F-AE5A-2CC8AC634564}"/>
              </a:ext>
            </a:extLst>
          </p:cNvPr>
          <p:cNvGrpSpPr/>
          <p:nvPr/>
        </p:nvGrpSpPr>
        <p:grpSpPr>
          <a:xfrm>
            <a:off x="365766" y="1926408"/>
            <a:ext cx="3185292" cy="4864395"/>
            <a:chOff x="365766" y="1926408"/>
            <a:chExt cx="3185292" cy="4864395"/>
          </a:xfrm>
        </p:grpSpPr>
        <p:sp>
          <p:nvSpPr>
            <p:cNvPr id="27" name="Ellipse 27">
              <a:extLst>
                <a:ext uri="{FF2B5EF4-FFF2-40B4-BE49-F238E27FC236}">
                  <a16:creationId xmlns:a16="http://schemas.microsoft.com/office/drawing/2014/main" id="{C3D975D7-28DB-8643-8199-0C5BB4A522A2}"/>
                </a:ext>
              </a:extLst>
            </p:cNvPr>
            <p:cNvSpPr/>
            <p:nvPr/>
          </p:nvSpPr>
          <p:spPr>
            <a:xfrm>
              <a:off x="806298" y="2008144"/>
              <a:ext cx="2698810" cy="2698810"/>
            </a:xfrm>
            <a:prstGeom prst="ellipse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RO">
                <a:solidFill>
                  <a:schemeClr val="tx1"/>
                </a:solidFill>
              </a:endParaRPr>
            </a:p>
          </p:txBody>
        </p:sp>
        <p:grpSp>
          <p:nvGrpSpPr>
            <p:cNvPr id="28" name="Groupe 36">
              <a:extLst>
                <a:ext uri="{FF2B5EF4-FFF2-40B4-BE49-F238E27FC236}">
                  <a16:creationId xmlns:a16="http://schemas.microsoft.com/office/drawing/2014/main" id="{36F3CE1F-A144-A148-A869-21058FD949A5}"/>
                </a:ext>
              </a:extLst>
            </p:cNvPr>
            <p:cNvGrpSpPr/>
            <p:nvPr/>
          </p:nvGrpSpPr>
          <p:grpSpPr>
            <a:xfrm rot="3536654">
              <a:off x="365766" y="1926408"/>
              <a:ext cx="2886232" cy="2886232"/>
              <a:chOff x="1749376" y="3186520"/>
              <a:chExt cx="2886232" cy="2886232"/>
            </a:xfrm>
          </p:grpSpPr>
          <p:sp>
            <p:nvSpPr>
              <p:cNvPr id="30" name="Forme libre 37">
                <a:extLst>
                  <a:ext uri="{FF2B5EF4-FFF2-40B4-BE49-F238E27FC236}">
                    <a16:creationId xmlns:a16="http://schemas.microsoft.com/office/drawing/2014/main" id="{D20FC0C2-5EAC-B54A-AD0D-408E49ADF961}"/>
                  </a:ext>
                </a:extLst>
              </p:cNvPr>
              <p:cNvSpPr/>
              <p:nvPr/>
            </p:nvSpPr>
            <p:spPr>
              <a:xfrm>
                <a:off x="2021108" y="3186520"/>
                <a:ext cx="2614500" cy="2378846"/>
              </a:xfrm>
              <a:custGeom>
                <a:avLst/>
                <a:gdLst>
                  <a:gd name="connsiteX0" fmla="*/ 1171384 w 2614500"/>
                  <a:gd name="connsiteY0" fmla="*/ 0 h 2378846"/>
                  <a:gd name="connsiteX1" fmla="*/ 2614500 w 2614500"/>
                  <a:gd name="connsiteY1" fmla="*/ 1443116 h 2378846"/>
                  <a:gd name="connsiteX2" fmla="*/ 2607049 w 2614500"/>
                  <a:gd name="connsiteY2" fmla="*/ 1590666 h 2378846"/>
                  <a:gd name="connsiteX3" fmla="*/ 2601484 w 2614500"/>
                  <a:gd name="connsiteY3" fmla="*/ 1627129 h 2378846"/>
                  <a:gd name="connsiteX4" fmla="*/ 2592767 w 2614500"/>
                  <a:gd name="connsiteY4" fmla="*/ 1650946 h 2378846"/>
                  <a:gd name="connsiteX5" fmla="*/ 1874654 w 2614500"/>
                  <a:gd name="connsiteY5" fmla="*/ 2369059 h 2378846"/>
                  <a:gd name="connsiteX6" fmla="*/ 1847913 w 2614500"/>
                  <a:gd name="connsiteY6" fmla="*/ 2378846 h 2378846"/>
                  <a:gd name="connsiteX7" fmla="*/ 1906574 w 2614500"/>
                  <a:gd name="connsiteY7" fmla="*/ 2334981 h 2378846"/>
                  <a:gd name="connsiteX8" fmla="*/ 2327174 w 2614500"/>
                  <a:gd name="connsiteY8" fmla="*/ 1443116 h 2378846"/>
                  <a:gd name="connsiteX9" fmla="*/ 1171383 w 2614500"/>
                  <a:gd name="connsiteY9" fmla="*/ 287325 h 2378846"/>
                  <a:gd name="connsiteX10" fmla="*/ 21559 w 2614500"/>
                  <a:gd name="connsiteY10" fmla="*/ 1324943 h 2378846"/>
                  <a:gd name="connsiteX11" fmla="*/ 20256 w 2614500"/>
                  <a:gd name="connsiteY11" fmla="*/ 1350743 h 2378846"/>
                  <a:gd name="connsiteX12" fmla="*/ 6967 w 2614500"/>
                  <a:gd name="connsiteY12" fmla="*/ 1263666 h 2378846"/>
                  <a:gd name="connsiteX13" fmla="*/ 0 w 2614500"/>
                  <a:gd name="connsiteY13" fmla="*/ 1125697 h 2378846"/>
                  <a:gd name="connsiteX14" fmla="*/ 230457 w 2614500"/>
                  <a:gd name="connsiteY14" fmla="*/ 371232 h 2378846"/>
                  <a:gd name="connsiteX15" fmla="*/ 272046 w 2614500"/>
                  <a:gd name="connsiteY15" fmla="*/ 315616 h 2378846"/>
                  <a:gd name="connsiteX16" fmla="*/ 364524 w 2614500"/>
                  <a:gd name="connsiteY16" fmla="*/ 246462 h 2378846"/>
                  <a:gd name="connsiteX17" fmla="*/ 1171384 w 2614500"/>
                  <a:gd name="connsiteY17" fmla="*/ 0 h 2378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614500" h="2378846">
                    <a:moveTo>
                      <a:pt x="1171384" y="0"/>
                    </a:moveTo>
                    <a:cubicBezTo>
                      <a:pt x="1968395" y="0"/>
                      <a:pt x="2614500" y="646105"/>
                      <a:pt x="2614500" y="1443116"/>
                    </a:cubicBezTo>
                    <a:cubicBezTo>
                      <a:pt x="2614500" y="1492929"/>
                      <a:pt x="2611976" y="1542153"/>
                      <a:pt x="2607049" y="1590666"/>
                    </a:cubicBezTo>
                    <a:lnTo>
                      <a:pt x="2601484" y="1627129"/>
                    </a:lnTo>
                    <a:lnTo>
                      <a:pt x="2592767" y="1650946"/>
                    </a:lnTo>
                    <a:cubicBezTo>
                      <a:pt x="2456200" y="1973828"/>
                      <a:pt x="2197536" y="2232492"/>
                      <a:pt x="1874654" y="2369059"/>
                    </a:cubicBezTo>
                    <a:lnTo>
                      <a:pt x="1847913" y="2378846"/>
                    </a:lnTo>
                    <a:lnTo>
                      <a:pt x="1906574" y="2334981"/>
                    </a:lnTo>
                    <a:cubicBezTo>
                      <a:pt x="2163445" y="2122992"/>
                      <a:pt x="2327174" y="1802175"/>
                      <a:pt x="2327174" y="1443116"/>
                    </a:cubicBezTo>
                    <a:cubicBezTo>
                      <a:pt x="2327174" y="804790"/>
                      <a:pt x="1809709" y="287325"/>
                      <a:pt x="1171383" y="287325"/>
                    </a:cubicBezTo>
                    <a:cubicBezTo>
                      <a:pt x="572953" y="287325"/>
                      <a:pt x="80747" y="742128"/>
                      <a:pt x="21559" y="1324943"/>
                    </a:cubicBezTo>
                    <a:lnTo>
                      <a:pt x="20256" y="1350743"/>
                    </a:lnTo>
                    <a:lnTo>
                      <a:pt x="6967" y="1263666"/>
                    </a:lnTo>
                    <a:cubicBezTo>
                      <a:pt x="2360" y="1218303"/>
                      <a:pt x="0" y="1172276"/>
                      <a:pt x="0" y="1125697"/>
                    </a:cubicBezTo>
                    <a:cubicBezTo>
                      <a:pt x="0" y="846226"/>
                      <a:pt x="84959" y="586598"/>
                      <a:pt x="230457" y="371232"/>
                    </a:cubicBezTo>
                    <a:lnTo>
                      <a:pt x="272046" y="315616"/>
                    </a:lnTo>
                    <a:lnTo>
                      <a:pt x="364524" y="246462"/>
                    </a:lnTo>
                    <a:cubicBezTo>
                      <a:pt x="594847" y="90859"/>
                      <a:pt x="872505" y="0"/>
                      <a:pt x="1171384" y="0"/>
                    </a:cubicBezTo>
                    <a:close/>
                  </a:path>
                </a:pathLst>
              </a:custGeom>
              <a:solidFill>
                <a:schemeClr val="accent4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fr-RO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Forme libre 38">
                <a:extLst>
                  <a:ext uri="{FF2B5EF4-FFF2-40B4-BE49-F238E27FC236}">
                    <a16:creationId xmlns:a16="http://schemas.microsoft.com/office/drawing/2014/main" id="{67B34E22-AAA4-4144-A43D-6C6541B6BB20}"/>
                  </a:ext>
                </a:extLst>
              </p:cNvPr>
              <p:cNvSpPr/>
              <p:nvPr/>
            </p:nvSpPr>
            <p:spPr>
              <a:xfrm>
                <a:off x="1749376" y="3502136"/>
                <a:ext cx="2873216" cy="2570616"/>
              </a:xfrm>
              <a:custGeom>
                <a:avLst/>
                <a:gdLst>
                  <a:gd name="connsiteX0" fmla="*/ 543778 w 2873216"/>
                  <a:gd name="connsiteY0" fmla="*/ 0 h 2570616"/>
                  <a:gd name="connsiteX1" fmla="*/ 502189 w 2873216"/>
                  <a:gd name="connsiteY1" fmla="*/ 55616 h 2570616"/>
                  <a:gd name="connsiteX2" fmla="*/ 271732 w 2873216"/>
                  <a:gd name="connsiteY2" fmla="*/ 810081 h 2570616"/>
                  <a:gd name="connsiteX3" fmla="*/ 278699 w 2873216"/>
                  <a:gd name="connsiteY3" fmla="*/ 948050 h 2570616"/>
                  <a:gd name="connsiteX4" fmla="*/ 291988 w 2873216"/>
                  <a:gd name="connsiteY4" fmla="*/ 1035127 h 2570616"/>
                  <a:gd name="connsiteX5" fmla="*/ 287324 w 2873216"/>
                  <a:gd name="connsiteY5" fmla="*/ 1127500 h 2570616"/>
                  <a:gd name="connsiteX6" fmla="*/ 1443115 w 2873216"/>
                  <a:gd name="connsiteY6" fmla="*/ 2283291 h 2570616"/>
                  <a:gd name="connsiteX7" fmla="*/ 2089329 w 2873216"/>
                  <a:gd name="connsiteY7" fmla="*/ 2085900 h 2570616"/>
                  <a:gd name="connsiteX8" fmla="*/ 2119645 w 2873216"/>
                  <a:gd name="connsiteY8" fmla="*/ 2063230 h 2570616"/>
                  <a:gd name="connsiteX9" fmla="*/ 2146386 w 2873216"/>
                  <a:gd name="connsiteY9" fmla="*/ 2053443 h 2570616"/>
                  <a:gd name="connsiteX10" fmla="*/ 2864499 w 2873216"/>
                  <a:gd name="connsiteY10" fmla="*/ 1335330 h 2570616"/>
                  <a:gd name="connsiteX11" fmla="*/ 2873216 w 2873216"/>
                  <a:gd name="connsiteY11" fmla="*/ 1311513 h 2570616"/>
                  <a:gd name="connsiteX12" fmla="*/ 2856913 w 2873216"/>
                  <a:gd name="connsiteY12" fmla="*/ 1418338 h 2570616"/>
                  <a:gd name="connsiteX13" fmla="*/ 1443116 w 2873216"/>
                  <a:gd name="connsiteY13" fmla="*/ 2570616 h 2570616"/>
                  <a:gd name="connsiteX14" fmla="*/ 0 w 2873216"/>
                  <a:gd name="connsiteY14" fmla="*/ 1127500 h 2570616"/>
                  <a:gd name="connsiteX15" fmla="*/ 525160 w 2873216"/>
                  <a:gd name="connsiteY15" fmla="*/ 13922 h 2570616"/>
                  <a:gd name="connsiteX16" fmla="*/ 543778 w 2873216"/>
                  <a:gd name="connsiteY16" fmla="*/ 0 h 25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73216" h="2570616">
                    <a:moveTo>
                      <a:pt x="543778" y="0"/>
                    </a:moveTo>
                    <a:lnTo>
                      <a:pt x="502189" y="55616"/>
                    </a:lnTo>
                    <a:cubicBezTo>
                      <a:pt x="356691" y="270982"/>
                      <a:pt x="271732" y="530610"/>
                      <a:pt x="271732" y="810081"/>
                    </a:cubicBezTo>
                    <a:cubicBezTo>
                      <a:pt x="271732" y="856660"/>
                      <a:pt x="274092" y="902687"/>
                      <a:pt x="278699" y="948050"/>
                    </a:cubicBezTo>
                    <a:lnTo>
                      <a:pt x="291988" y="1035127"/>
                    </a:lnTo>
                    <a:lnTo>
                      <a:pt x="287324" y="1127500"/>
                    </a:lnTo>
                    <a:cubicBezTo>
                      <a:pt x="287324" y="1765826"/>
                      <a:pt x="804789" y="2283291"/>
                      <a:pt x="1443115" y="2283291"/>
                    </a:cubicBezTo>
                    <a:cubicBezTo>
                      <a:pt x="1682487" y="2283291"/>
                      <a:pt x="1904864" y="2210523"/>
                      <a:pt x="2089329" y="2085900"/>
                    </a:cubicBezTo>
                    <a:lnTo>
                      <a:pt x="2119645" y="2063230"/>
                    </a:lnTo>
                    <a:lnTo>
                      <a:pt x="2146386" y="2053443"/>
                    </a:lnTo>
                    <a:cubicBezTo>
                      <a:pt x="2469268" y="1916876"/>
                      <a:pt x="2727932" y="1658212"/>
                      <a:pt x="2864499" y="1335330"/>
                    </a:cubicBezTo>
                    <a:lnTo>
                      <a:pt x="2873216" y="1311513"/>
                    </a:lnTo>
                    <a:lnTo>
                      <a:pt x="2856913" y="1418338"/>
                    </a:lnTo>
                    <a:cubicBezTo>
                      <a:pt x="2722348" y="2075942"/>
                      <a:pt x="2140501" y="2570616"/>
                      <a:pt x="1443116" y="2570616"/>
                    </a:cubicBezTo>
                    <a:cubicBezTo>
                      <a:pt x="646105" y="2570616"/>
                      <a:pt x="0" y="1924511"/>
                      <a:pt x="0" y="1127500"/>
                    </a:cubicBezTo>
                    <a:cubicBezTo>
                      <a:pt x="0" y="679181"/>
                      <a:pt x="204432" y="278610"/>
                      <a:pt x="525160" y="13922"/>
                    </a:cubicBezTo>
                    <a:lnTo>
                      <a:pt x="5437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fr-RO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4D3828BA-887B-534D-AA0B-07568B6CBA29}"/>
                </a:ext>
              </a:extLst>
            </p:cNvPr>
            <p:cNvSpPr txBox="1"/>
            <p:nvPr/>
          </p:nvSpPr>
          <p:spPr>
            <a:xfrm>
              <a:off x="844598" y="4988397"/>
              <a:ext cx="2706460" cy="18024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11113" lvl="0" rtl="0">
                <a:lnSpc>
                  <a:spcPct val="80000"/>
                </a:lnSpc>
                <a:spcAft>
                  <a:spcPts val="600"/>
                </a:spcAft>
                <a:buClr>
                  <a:schemeClr val="accent4"/>
                </a:buClr>
                <a:tabLst>
                  <a:tab pos="1949450" algn="l"/>
                </a:tabLst>
              </a:pPr>
              <a:r>
                <a:rPr lang="en-gb" sz="2400" b="1">
                  <a:solidFill>
                    <a:schemeClr val="accent4"/>
                  </a:solidFill>
                  <a:latin typeface="Century Gothic" panose="020B0502020202020204" pitchFamily="34" charset="0"/>
                </a:rPr>
                <a:t>WASTE SORTING</a:t>
              </a:r>
            </a:p>
            <a:p>
              <a:pPr marL="296863" lvl="0" indent="-285750" rtl="0">
                <a:lnSpc>
                  <a:spcPct val="80000"/>
                </a:lnSpc>
                <a:buClr>
                  <a:schemeClr val="accent4"/>
                </a:buClr>
                <a:buFont typeface="Wingdings" pitchFamily="2" charset="2"/>
                <a:buChar char="§"/>
                <a:tabLst>
                  <a:tab pos="1949450" algn="l"/>
                </a:tabLst>
              </a:pPr>
              <a:r>
                <a:rPr lang="en-gb">
                  <a:solidFill>
                    <a:srgbClr val="222222"/>
                  </a:solidFill>
                  <a:latin typeface="Century Gothic" panose="020B0502020202020204" pitchFamily="34" charset="0"/>
                </a:rPr>
                <a:t>Selective collection</a:t>
              </a:r>
            </a:p>
            <a:p>
              <a:pPr marL="296863" lvl="0" indent="-285750" rtl="0">
                <a:lnSpc>
                  <a:spcPct val="80000"/>
                </a:lnSpc>
                <a:buClr>
                  <a:schemeClr val="accent4"/>
                </a:buClr>
                <a:buFont typeface="Wingdings" pitchFamily="2" charset="2"/>
                <a:buChar char="§"/>
                <a:tabLst>
                  <a:tab pos="1949450" algn="l"/>
                </a:tabLst>
              </a:pPr>
              <a:r>
                <a:rPr lang="en-gb">
                  <a:solidFill>
                    <a:srgbClr val="222222"/>
                  </a:solidFill>
                  <a:latin typeface="Century Gothic" panose="020B0502020202020204" pitchFamily="34" charset="0"/>
                </a:rPr>
                <a:t>OM</a:t>
              </a:r>
            </a:p>
            <a:p>
              <a:pPr marL="296863" lvl="0" indent="-285750" rtl="0">
                <a:lnSpc>
                  <a:spcPct val="80000"/>
                </a:lnSpc>
                <a:buClr>
                  <a:schemeClr val="accent4"/>
                </a:buClr>
                <a:buFont typeface="Wingdings" pitchFamily="2" charset="2"/>
                <a:buChar char="§"/>
                <a:tabLst>
                  <a:tab pos="1949450" algn="l"/>
                </a:tabLst>
              </a:pPr>
              <a:r>
                <a:rPr lang="en-gb">
                  <a:solidFill>
                    <a:srgbClr val="222222"/>
                  </a:solidFill>
                  <a:latin typeface="Century Gothic" panose="020B0502020202020204" pitchFamily="34" charset="0"/>
                </a:rPr>
                <a:t>DIB</a:t>
              </a:r>
            </a:p>
            <a:p>
              <a:pPr marL="296863" lvl="0" indent="-285750" rtl="0">
                <a:lnSpc>
                  <a:spcPct val="80000"/>
                </a:lnSpc>
                <a:buClr>
                  <a:schemeClr val="accent4"/>
                </a:buClr>
                <a:buFont typeface="Wingdings" pitchFamily="2" charset="2"/>
                <a:buChar char="§"/>
                <a:tabLst>
                  <a:tab pos="1949450" algn="l"/>
                </a:tabLst>
              </a:pPr>
              <a:r>
                <a:rPr lang="en-gb">
                  <a:solidFill>
                    <a:srgbClr val="222222"/>
                  </a:solidFill>
                  <a:latin typeface="Century Gothic" panose="020B0502020202020204" pitchFamily="34" charset="0"/>
                </a:rPr>
                <a:t>C&amp;D</a:t>
              </a:r>
            </a:p>
            <a:p>
              <a:pPr marL="296863" lvl="0" indent="-285750" rtl="0">
                <a:lnSpc>
                  <a:spcPct val="80000"/>
                </a:lnSpc>
                <a:buClr>
                  <a:schemeClr val="accent4"/>
                </a:buClr>
                <a:buFont typeface="Wingdings" pitchFamily="2" charset="2"/>
                <a:buChar char="§"/>
                <a:tabLst>
                  <a:tab pos="1949450" algn="l"/>
                </a:tabLst>
              </a:pPr>
              <a:r>
                <a:rPr lang="en-gb">
                  <a:solidFill>
                    <a:srgbClr val="222222"/>
                  </a:solidFill>
                  <a:latin typeface="Century Gothic" panose="020B0502020202020204" pitchFamily="34" charset="0"/>
                </a:rPr>
                <a:t>Wood </a:t>
              </a:r>
            </a:p>
            <a:p>
              <a:pPr marL="296863" lvl="0" indent="-285750" rtl="0">
                <a:lnSpc>
                  <a:spcPct val="80000"/>
                </a:lnSpc>
                <a:buClr>
                  <a:schemeClr val="accent4"/>
                </a:buClr>
                <a:buFont typeface="Wingdings" pitchFamily="2" charset="2"/>
                <a:buChar char="§"/>
                <a:tabLst>
                  <a:tab pos="1949450" algn="l"/>
                </a:tabLst>
              </a:pPr>
              <a:r>
                <a:rPr lang="en-gb">
                  <a:solidFill>
                    <a:srgbClr val="222222"/>
                  </a:solidFill>
                  <a:latin typeface="Century Gothic" panose="020B0502020202020204" pitchFamily="34" charset="0"/>
                </a:rPr>
                <a:t>Glass, etc.</a:t>
              </a:r>
              <a:endParaRPr lang="fr-RO" dirty="0">
                <a:solidFill>
                  <a:srgbClr val="222222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2285E691-65E3-9C4E-A570-9539CA4A7E21}"/>
              </a:ext>
            </a:extLst>
          </p:cNvPr>
          <p:cNvGrpSpPr/>
          <p:nvPr/>
        </p:nvGrpSpPr>
        <p:grpSpPr>
          <a:xfrm>
            <a:off x="4223063" y="1926408"/>
            <a:ext cx="3719961" cy="4668516"/>
            <a:chOff x="4223063" y="1926408"/>
            <a:chExt cx="3719961" cy="4668516"/>
          </a:xfrm>
        </p:grpSpPr>
        <p:sp>
          <p:nvSpPr>
            <p:cNvPr id="33" name="Ellipse 26">
              <a:extLst>
                <a:ext uri="{FF2B5EF4-FFF2-40B4-BE49-F238E27FC236}">
                  <a16:creationId xmlns:a16="http://schemas.microsoft.com/office/drawing/2014/main" id="{CF67818D-694A-C541-A858-951575FDBD09}"/>
                </a:ext>
              </a:extLst>
            </p:cNvPr>
            <p:cNvSpPr/>
            <p:nvPr/>
          </p:nvSpPr>
          <p:spPr>
            <a:xfrm>
              <a:off x="4650637" y="2008144"/>
              <a:ext cx="2698810" cy="2698810"/>
            </a:xfrm>
            <a:prstGeom prst="ellipse">
              <a:avLst/>
            </a:pr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RO">
                <a:solidFill>
                  <a:schemeClr val="tx1"/>
                </a:solidFill>
              </a:endParaRPr>
            </a:p>
          </p:txBody>
        </p:sp>
        <p:sp>
          <p:nvSpPr>
            <p:cNvPr id="34" name="ZoneTexte 11">
              <a:extLst>
                <a:ext uri="{FF2B5EF4-FFF2-40B4-BE49-F238E27FC236}">
                  <a16:creationId xmlns:a16="http://schemas.microsoft.com/office/drawing/2014/main" id="{9E37A29A-0FD0-1C4A-83AF-E9894127886B}"/>
                </a:ext>
              </a:extLst>
            </p:cNvPr>
            <p:cNvSpPr txBox="1"/>
            <p:nvPr/>
          </p:nvSpPr>
          <p:spPr>
            <a:xfrm>
              <a:off x="4695690" y="4988397"/>
              <a:ext cx="3247334" cy="16065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11113" lvl="0" rtl="0">
                <a:lnSpc>
                  <a:spcPct val="80000"/>
                </a:lnSpc>
                <a:spcAft>
                  <a:spcPts val="600"/>
                </a:spcAft>
                <a:buClr>
                  <a:schemeClr val="accent4"/>
                </a:buClr>
                <a:tabLst>
                  <a:tab pos="1949450" algn="l"/>
                </a:tabLst>
              </a:pPr>
              <a:r>
                <a:rPr lang="en-gb" sz="2400" b="1">
                  <a:solidFill>
                    <a:schemeClr val="accent4"/>
                  </a:solidFill>
                  <a:latin typeface="Century Gothic" panose="020B0502020202020204" pitchFamily="34" charset="0"/>
                </a:rPr>
                <a:t>PLASTICS </a:t>
              </a:r>
              <a:br>
                <a:rPr lang="fr-FR" sz="2400" b="1" dirty="0">
                  <a:solidFill>
                    <a:schemeClr val="accent4"/>
                  </a:solidFill>
                  <a:latin typeface="Century Gothic" panose="020B0502020202020204" pitchFamily="34" charset="0"/>
                </a:rPr>
              </a:br>
              <a:r>
                <a:rPr lang="en-gb" sz="2400" b="1">
                  <a:solidFill>
                    <a:schemeClr val="accent4"/>
                  </a:solidFill>
                  <a:latin typeface="Century Gothic" panose="020B0502020202020204" pitchFamily="34" charset="0"/>
                </a:rPr>
                <a:t>RECYCLING</a:t>
              </a:r>
            </a:p>
            <a:p>
              <a:pPr marL="296863" lvl="0" indent="-285750" rtl="0">
                <a:lnSpc>
                  <a:spcPct val="80000"/>
                </a:lnSpc>
                <a:buClr>
                  <a:schemeClr val="accent4"/>
                </a:buClr>
                <a:buFont typeface="Wingdings" pitchFamily="2" charset="2"/>
                <a:buChar char="§"/>
                <a:tabLst>
                  <a:tab pos="1949450" algn="l"/>
                </a:tabLst>
              </a:pPr>
              <a:r>
                <a:rPr lang="en-gb">
                  <a:solidFill>
                    <a:srgbClr val="222222"/>
                  </a:solidFill>
                  <a:latin typeface="Century Gothic" panose="020B0502020202020204" pitchFamily="34" charset="0"/>
                </a:rPr>
                <a:t>PET</a:t>
              </a:r>
            </a:p>
            <a:p>
              <a:pPr marL="296863" lvl="0" indent="-285750" rtl="0">
                <a:lnSpc>
                  <a:spcPct val="80000"/>
                </a:lnSpc>
                <a:buClr>
                  <a:schemeClr val="accent4"/>
                </a:buClr>
                <a:buFont typeface="Wingdings" pitchFamily="2" charset="2"/>
                <a:buChar char="§"/>
                <a:tabLst>
                  <a:tab pos="1949450" algn="l"/>
                </a:tabLst>
              </a:pPr>
              <a:r>
                <a:rPr lang="en-gb">
                  <a:solidFill>
                    <a:srgbClr val="222222"/>
                  </a:solidFill>
                  <a:latin typeface="Century Gothic" panose="020B0502020202020204" pitchFamily="34" charset="0"/>
                </a:rPr>
                <a:t>Film</a:t>
              </a:r>
            </a:p>
            <a:p>
              <a:pPr marL="296863" lvl="0" indent="-285750" rtl="0">
                <a:lnSpc>
                  <a:spcPct val="80000"/>
                </a:lnSpc>
                <a:buClr>
                  <a:schemeClr val="accent4"/>
                </a:buClr>
                <a:buFont typeface="Wingdings" pitchFamily="2" charset="2"/>
                <a:buChar char="§"/>
                <a:tabLst>
                  <a:tab pos="1949450" algn="l"/>
                </a:tabLst>
              </a:pPr>
              <a:r>
                <a:rPr lang="en-gb">
                  <a:solidFill>
                    <a:srgbClr val="222222"/>
                  </a:solidFill>
                  <a:latin typeface="Century Gothic" panose="020B0502020202020204" pitchFamily="34" charset="0"/>
                </a:rPr>
                <a:t>PE/PP</a:t>
              </a:r>
            </a:p>
            <a:p>
              <a:pPr marL="296863" lvl="0" indent="-285750" rtl="0">
                <a:lnSpc>
                  <a:spcPct val="80000"/>
                </a:lnSpc>
                <a:buClr>
                  <a:schemeClr val="accent4"/>
                </a:buClr>
                <a:buFont typeface="Wingdings" pitchFamily="2" charset="2"/>
                <a:buChar char="§"/>
                <a:tabLst>
                  <a:tab pos="1949450" algn="l"/>
                </a:tabLst>
              </a:pPr>
              <a:r>
                <a:rPr lang="en-gb">
                  <a:solidFill>
                    <a:srgbClr val="222222"/>
                  </a:solidFill>
                  <a:latin typeface="Century Gothic" panose="020B0502020202020204" pitchFamily="34" charset="0"/>
                </a:rPr>
                <a:t>Flakes, etc.</a:t>
              </a:r>
              <a:endParaRPr lang="fr-RO">
                <a:solidFill>
                  <a:srgbClr val="222222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35" name="Groupe 36">
              <a:extLst>
                <a:ext uri="{FF2B5EF4-FFF2-40B4-BE49-F238E27FC236}">
                  <a16:creationId xmlns:a16="http://schemas.microsoft.com/office/drawing/2014/main" id="{89D51E6D-C899-8749-9C83-E7774397F8B9}"/>
                </a:ext>
              </a:extLst>
            </p:cNvPr>
            <p:cNvGrpSpPr/>
            <p:nvPr/>
          </p:nvGrpSpPr>
          <p:grpSpPr>
            <a:xfrm rot="3536654">
              <a:off x="4223063" y="1926408"/>
              <a:ext cx="2886232" cy="2886232"/>
              <a:chOff x="1749376" y="3186520"/>
              <a:chExt cx="2886232" cy="2886232"/>
            </a:xfrm>
          </p:grpSpPr>
          <p:sp>
            <p:nvSpPr>
              <p:cNvPr id="36" name="Forme libre 37">
                <a:extLst>
                  <a:ext uri="{FF2B5EF4-FFF2-40B4-BE49-F238E27FC236}">
                    <a16:creationId xmlns:a16="http://schemas.microsoft.com/office/drawing/2014/main" id="{C273BA97-5E46-DB41-97BF-9ED595F25D27}"/>
                  </a:ext>
                </a:extLst>
              </p:cNvPr>
              <p:cNvSpPr/>
              <p:nvPr/>
            </p:nvSpPr>
            <p:spPr>
              <a:xfrm>
                <a:off x="2021108" y="3186520"/>
                <a:ext cx="2614500" cy="2378846"/>
              </a:xfrm>
              <a:custGeom>
                <a:avLst/>
                <a:gdLst>
                  <a:gd name="connsiteX0" fmla="*/ 1171384 w 2614500"/>
                  <a:gd name="connsiteY0" fmla="*/ 0 h 2378846"/>
                  <a:gd name="connsiteX1" fmla="*/ 2614500 w 2614500"/>
                  <a:gd name="connsiteY1" fmla="*/ 1443116 h 2378846"/>
                  <a:gd name="connsiteX2" fmla="*/ 2607049 w 2614500"/>
                  <a:gd name="connsiteY2" fmla="*/ 1590666 h 2378846"/>
                  <a:gd name="connsiteX3" fmla="*/ 2601484 w 2614500"/>
                  <a:gd name="connsiteY3" fmla="*/ 1627129 h 2378846"/>
                  <a:gd name="connsiteX4" fmla="*/ 2592767 w 2614500"/>
                  <a:gd name="connsiteY4" fmla="*/ 1650946 h 2378846"/>
                  <a:gd name="connsiteX5" fmla="*/ 1874654 w 2614500"/>
                  <a:gd name="connsiteY5" fmla="*/ 2369059 h 2378846"/>
                  <a:gd name="connsiteX6" fmla="*/ 1847913 w 2614500"/>
                  <a:gd name="connsiteY6" fmla="*/ 2378846 h 2378846"/>
                  <a:gd name="connsiteX7" fmla="*/ 1906574 w 2614500"/>
                  <a:gd name="connsiteY7" fmla="*/ 2334981 h 2378846"/>
                  <a:gd name="connsiteX8" fmla="*/ 2327174 w 2614500"/>
                  <a:gd name="connsiteY8" fmla="*/ 1443116 h 2378846"/>
                  <a:gd name="connsiteX9" fmla="*/ 1171383 w 2614500"/>
                  <a:gd name="connsiteY9" fmla="*/ 287325 h 2378846"/>
                  <a:gd name="connsiteX10" fmla="*/ 21559 w 2614500"/>
                  <a:gd name="connsiteY10" fmla="*/ 1324943 h 2378846"/>
                  <a:gd name="connsiteX11" fmla="*/ 20256 w 2614500"/>
                  <a:gd name="connsiteY11" fmla="*/ 1350743 h 2378846"/>
                  <a:gd name="connsiteX12" fmla="*/ 6967 w 2614500"/>
                  <a:gd name="connsiteY12" fmla="*/ 1263666 h 2378846"/>
                  <a:gd name="connsiteX13" fmla="*/ 0 w 2614500"/>
                  <a:gd name="connsiteY13" fmla="*/ 1125697 h 2378846"/>
                  <a:gd name="connsiteX14" fmla="*/ 230457 w 2614500"/>
                  <a:gd name="connsiteY14" fmla="*/ 371232 h 2378846"/>
                  <a:gd name="connsiteX15" fmla="*/ 272046 w 2614500"/>
                  <a:gd name="connsiteY15" fmla="*/ 315616 h 2378846"/>
                  <a:gd name="connsiteX16" fmla="*/ 364524 w 2614500"/>
                  <a:gd name="connsiteY16" fmla="*/ 246462 h 2378846"/>
                  <a:gd name="connsiteX17" fmla="*/ 1171384 w 2614500"/>
                  <a:gd name="connsiteY17" fmla="*/ 0 h 2378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614500" h="2378846">
                    <a:moveTo>
                      <a:pt x="1171384" y="0"/>
                    </a:moveTo>
                    <a:cubicBezTo>
                      <a:pt x="1968395" y="0"/>
                      <a:pt x="2614500" y="646105"/>
                      <a:pt x="2614500" y="1443116"/>
                    </a:cubicBezTo>
                    <a:cubicBezTo>
                      <a:pt x="2614500" y="1492929"/>
                      <a:pt x="2611976" y="1542153"/>
                      <a:pt x="2607049" y="1590666"/>
                    </a:cubicBezTo>
                    <a:lnTo>
                      <a:pt x="2601484" y="1627129"/>
                    </a:lnTo>
                    <a:lnTo>
                      <a:pt x="2592767" y="1650946"/>
                    </a:lnTo>
                    <a:cubicBezTo>
                      <a:pt x="2456200" y="1973828"/>
                      <a:pt x="2197536" y="2232492"/>
                      <a:pt x="1874654" y="2369059"/>
                    </a:cubicBezTo>
                    <a:lnTo>
                      <a:pt x="1847913" y="2378846"/>
                    </a:lnTo>
                    <a:lnTo>
                      <a:pt x="1906574" y="2334981"/>
                    </a:lnTo>
                    <a:cubicBezTo>
                      <a:pt x="2163445" y="2122992"/>
                      <a:pt x="2327174" y="1802175"/>
                      <a:pt x="2327174" y="1443116"/>
                    </a:cubicBezTo>
                    <a:cubicBezTo>
                      <a:pt x="2327174" y="804790"/>
                      <a:pt x="1809709" y="287325"/>
                      <a:pt x="1171383" y="287325"/>
                    </a:cubicBezTo>
                    <a:cubicBezTo>
                      <a:pt x="572953" y="287325"/>
                      <a:pt x="80747" y="742128"/>
                      <a:pt x="21559" y="1324943"/>
                    </a:cubicBezTo>
                    <a:lnTo>
                      <a:pt x="20256" y="1350743"/>
                    </a:lnTo>
                    <a:lnTo>
                      <a:pt x="6967" y="1263666"/>
                    </a:lnTo>
                    <a:cubicBezTo>
                      <a:pt x="2360" y="1218303"/>
                      <a:pt x="0" y="1172276"/>
                      <a:pt x="0" y="1125697"/>
                    </a:cubicBezTo>
                    <a:cubicBezTo>
                      <a:pt x="0" y="846226"/>
                      <a:pt x="84959" y="586598"/>
                      <a:pt x="230457" y="371232"/>
                    </a:cubicBezTo>
                    <a:lnTo>
                      <a:pt x="272046" y="315616"/>
                    </a:lnTo>
                    <a:lnTo>
                      <a:pt x="364524" y="246462"/>
                    </a:lnTo>
                    <a:cubicBezTo>
                      <a:pt x="594847" y="90859"/>
                      <a:pt x="872505" y="0"/>
                      <a:pt x="1171384" y="0"/>
                    </a:cubicBezTo>
                    <a:close/>
                  </a:path>
                </a:pathLst>
              </a:custGeom>
              <a:solidFill>
                <a:schemeClr val="accent4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fr-RO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Forme libre 38">
                <a:extLst>
                  <a:ext uri="{FF2B5EF4-FFF2-40B4-BE49-F238E27FC236}">
                    <a16:creationId xmlns:a16="http://schemas.microsoft.com/office/drawing/2014/main" id="{D81F6E05-6284-6042-96DC-8D3272FD2FF5}"/>
                  </a:ext>
                </a:extLst>
              </p:cNvPr>
              <p:cNvSpPr/>
              <p:nvPr/>
            </p:nvSpPr>
            <p:spPr>
              <a:xfrm>
                <a:off x="1749376" y="3502136"/>
                <a:ext cx="2873216" cy="2570616"/>
              </a:xfrm>
              <a:custGeom>
                <a:avLst/>
                <a:gdLst>
                  <a:gd name="connsiteX0" fmla="*/ 543778 w 2873216"/>
                  <a:gd name="connsiteY0" fmla="*/ 0 h 2570616"/>
                  <a:gd name="connsiteX1" fmla="*/ 502189 w 2873216"/>
                  <a:gd name="connsiteY1" fmla="*/ 55616 h 2570616"/>
                  <a:gd name="connsiteX2" fmla="*/ 271732 w 2873216"/>
                  <a:gd name="connsiteY2" fmla="*/ 810081 h 2570616"/>
                  <a:gd name="connsiteX3" fmla="*/ 278699 w 2873216"/>
                  <a:gd name="connsiteY3" fmla="*/ 948050 h 2570616"/>
                  <a:gd name="connsiteX4" fmla="*/ 291988 w 2873216"/>
                  <a:gd name="connsiteY4" fmla="*/ 1035127 h 2570616"/>
                  <a:gd name="connsiteX5" fmla="*/ 287324 w 2873216"/>
                  <a:gd name="connsiteY5" fmla="*/ 1127500 h 2570616"/>
                  <a:gd name="connsiteX6" fmla="*/ 1443115 w 2873216"/>
                  <a:gd name="connsiteY6" fmla="*/ 2283291 h 2570616"/>
                  <a:gd name="connsiteX7" fmla="*/ 2089329 w 2873216"/>
                  <a:gd name="connsiteY7" fmla="*/ 2085900 h 2570616"/>
                  <a:gd name="connsiteX8" fmla="*/ 2119645 w 2873216"/>
                  <a:gd name="connsiteY8" fmla="*/ 2063230 h 2570616"/>
                  <a:gd name="connsiteX9" fmla="*/ 2146386 w 2873216"/>
                  <a:gd name="connsiteY9" fmla="*/ 2053443 h 2570616"/>
                  <a:gd name="connsiteX10" fmla="*/ 2864499 w 2873216"/>
                  <a:gd name="connsiteY10" fmla="*/ 1335330 h 2570616"/>
                  <a:gd name="connsiteX11" fmla="*/ 2873216 w 2873216"/>
                  <a:gd name="connsiteY11" fmla="*/ 1311513 h 2570616"/>
                  <a:gd name="connsiteX12" fmla="*/ 2856913 w 2873216"/>
                  <a:gd name="connsiteY12" fmla="*/ 1418338 h 2570616"/>
                  <a:gd name="connsiteX13" fmla="*/ 1443116 w 2873216"/>
                  <a:gd name="connsiteY13" fmla="*/ 2570616 h 2570616"/>
                  <a:gd name="connsiteX14" fmla="*/ 0 w 2873216"/>
                  <a:gd name="connsiteY14" fmla="*/ 1127500 h 2570616"/>
                  <a:gd name="connsiteX15" fmla="*/ 525160 w 2873216"/>
                  <a:gd name="connsiteY15" fmla="*/ 13922 h 2570616"/>
                  <a:gd name="connsiteX16" fmla="*/ 543778 w 2873216"/>
                  <a:gd name="connsiteY16" fmla="*/ 0 h 25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73216" h="2570616">
                    <a:moveTo>
                      <a:pt x="543778" y="0"/>
                    </a:moveTo>
                    <a:lnTo>
                      <a:pt x="502189" y="55616"/>
                    </a:lnTo>
                    <a:cubicBezTo>
                      <a:pt x="356691" y="270982"/>
                      <a:pt x="271732" y="530610"/>
                      <a:pt x="271732" y="810081"/>
                    </a:cubicBezTo>
                    <a:cubicBezTo>
                      <a:pt x="271732" y="856660"/>
                      <a:pt x="274092" y="902687"/>
                      <a:pt x="278699" y="948050"/>
                    </a:cubicBezTo>
                    <a:lnTo>
                      <a:pt x="291988" y="1035127"/>
                    </a:lnTo>
                    <a:lnTo>
                      <a:pt x="287324" y="1127500"/>
                    </a:lnTo>
                    <a:cubicBezTo>
                      <a:pt x="287324" y="1765826"/>
                      <a:pt x="804789" y="2283291"/>
                      <a:pt x="1443115" y="2283291"/>
                    </a:cubicBezTo>
                    <a:cubicBezTo>
                      <a:pt x="1682487" y="2283291"/>
                      <a:pt x="1904864" y="2210523"/>
                      <a:pt x="2089329" y="2085900"/>
                    </a:cubicBezTo>
                    <a:lnTo>
                      <a:pt x="2119645" y="2063230"/>
                    </a:lnTo>
                    <a:lnTo>
                      <a:pt x="2146386" y="2053443"/>
                    </a:lnTo>
                    <a:cubicBezTo>
                      <a:pt x="2469268" y="1916876"/>
                      <a:pt x="2727932" y="1658212"/>
                      <a:pt x="2864499" y="1335330"/>
                    </a:cubicBezTo>
                    <a:lnTo>
                      <a:pt x="2873216" y="1311513"/>
                    </a:lnTo>
                    <a:lnTo>
                      <a:pt x="2856913" y="1418338"/>
                    </a:lnTo>
                    <a:cubicBezTo>
                      <a:pt x="2722348" y="2075942"/>
                      <a:pt x="2140501" y="2570616"/>
                      <a:pt x="1443116" y="2570616"/>
                    </a:cubicBezTo>
                    <a:cubicBezTo>
                      <a:pt x="646105" y="2570616"/>
                      <a:pt x="0" y="1924511"/>
                      <a:pt x="0" y="1127500"/>
                    </a:cubicBezTo>
                    <a:cubicBezTo>
                      <a:pt x="0" y="679181"/>
                      <a:pt x="204432" y="278610"/>
                      <a:pt x="525160" y="13922"/>
                    </a:cubicBezTo>
                    <a:lnTo>
                      <a:pt x="5437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fr-RO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49A6FE47-A189-F249-BFC1-EEDFA48DB81D}"/>
              </a:ext>
            </a:extLst>
          </p:cNvPr>
          <p:cNvGrpSpPr/>
          <p:nvPr/>
        </p:nvGrpSpPr>
        <p:grpSpPr>
          <a:xfrm>
            <a:off x="7796581" y="1926409"/>
            <a:ext cx="3754543" cy="5093319"/>
            <a:chOff x="7796581" y="1926409"/>
            <a:chExt cx="3754543" cy="5093319"/>
          </a:xfrm>
        </p:grpSpPr>
        <p:sp>
          <p:nvSpPr>
            <p:cNvPr id="39" name="Ellipse 25">
              <a:extLst>
                <a:ext uri="{FF2B5EF4-FFF2-40B4-BE49-F238E27FC236}">
                  <a16:creationId xmlns:a16="http://schemas.microsoft.com/office/drawing/2014/main" id="{243EEAB4-2EF5-6542-B1BD-BA57C5301821}"/>
                </a:ext>
              </a:extLst>
            </p:cNvPr>
            <p:cNvSpPr/>
            <p:nvPr/>
          </p:nvSpPr>
          <p:spPr>
            <a:xfrm>
              <a:off x="8245350" y="2008144"/>
              <a:ext cx="2698810" cy="2698810"/>
            </a:xfrm>
            <a:prstGeom prst="ellipse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RO">
                <a:solidFill>
                  <a:schemeClr val="tx1"/>
                </a:solidFill>
              </a:endParaRP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D0D315AB-9552-334E-8E67-ED7F506157E5}"/>
                </a:ext>
              </a:extLst>
            </p:cNvPr>
            <p:cNvSpPr txBox="1"/>
            <p:nvPr/>
          </p:nvSpPr>
          <p:spPr>
            <a:xfrm>
              <a:off x="7866752" y="4988397"/>
              <a:ext cx="3684372" cy="2031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11113" lvl="0" rtl="0">
                <a:lnSpc>
                  <a:spcPct val="80000"/>
                </a:lnSpc>
                <a:spcAft>
                  <a:spcPts val="600"/>
                </a:spcAft>
                <a:tabLst>
                  <a:tab pos="1949450" algn="l"/>
                </a:tabLst>
              </a:pPr>
              <a:r>
                <a:rPr lang="en-gb" sz="2400" b="1" dirty="0">
                  <a:solidFill>
                    <a:schemeClr val="accent4"/>
                  </a:solidFill>
                  <a:latin typeface="Century Gothic" panose="020B0502020202020204" pitchFamily="34" charset="0"/>
                </a:rPr>
                <a:t>RECYCLING OF METALS</a:t>
              </a:r>
            </a:p>
            <a:p>
              <a:pPr marL="11113" lvl="0" rtl="0">
                <a:lnSpc>
                  <a:spcPct val="80000"/>
                </a:lnSpc>
                <a:spcAft>
                  <a:spcPts val="600"/>
                </a:spcAft>
                <a:tabLst>
                  <a:tab pos="1949450" algn="l"/>
                </a:tabLst>
              </a:pPr>
              <a:r>
                <a:rPr lang="en-gb" sz="2400" b="1" dirty="0">
                  <a:solidFill>
                    <a:schemeClr val="accent4"/>
                  </a:solidFill>
                  <a:latin typeface="Century Gothic" panose="020B0502020202020204" pitchFamily="34" charset="0"/>
                </a:rPr>
                <a:t>AND OTHER TECHNICAL</a:t>
              </a:r>
            </a:p>
            <a:p>
              <a:pPr marL="11113" lvl="0" rtl="0">
                <a:lnSpc>
                  <a:spcPct val="80000"/>
                </a:lnSpc>
                <a:spcAft>
                  <a:spcPts val="600"/>
                </a:spcAft>
                <a:tabLst>
                  <a:tab pos="1949450" algn="l"/>
                </a:tabLst>
              </a:pPr>
              <a:r>
                <a:rPr lang="en-gb" sz="2400" b="1" dirty="0">
                  <a:solidFill>
                    <a:schemeClr val="accent4"/>
                  </a:solidFill>
                  <a:latin typeface="Century Gothic" panose="020B0502020202020204" pitchFamily="34" charset="0"/>
                </a:rPr>
                <a:t>PLASTICS</a:t>
              </a:r>
            </a:p>
            <a:p>
              <a:pPr marL="296863" lvl="0" indent="-285750" rtl="0">
                <a:lnSpc>
                  <a:spcPct val="80000"/>
                </a:lnSpc>
                <a:buClr>
                  <a:schemeClr val="accent4"/>
                </a:buClr>
                <a:buFont typeface="Wingdings" pitchFamily="2" charset="2"/>
                <a:buChar char="§"/>
                <a:tabLst>
                  <a:tab pos="1949450" algn="l"/>
                </a:tabLst>
              </a:pPr>
              <a:r>
                <a:rPr lang="en-gb" dirty="0">
                  <a:solidFill>
                    <a:srgbClr val="222222"/>
                  </a:solidFill>
                  <a:latin typeface="Century Gothic" panose="020B0502020202020204" pitchFamily="34" charset="0"/>
                </a:rPr>
                <a:t>WEEE</a:t>
              </a:r>
            </a:p>
            <a:p>
              <a:pPr marL="296863" lvl="0" indent="-285750" rtl="0">
                <a:lnSpc>
                  <a:spcPct val="80000"/>
                </a:lnSpc>
                <a:buClr>
                  <a:schemeClr val="accent4"/>
                </a:buClr>
                <a:buFont typeface="Wingdings" pitchFamily="2" charset="2"/>
                <a:buChar char="§"/>
                <a:tabLst>
                  <a:tab pos="1949450" algn="l"/>
                </a:tabLst>
              </a:pPr>
              <a:r>
                <a:rPr lang="en-gb" dirty="0">
                  <a:solidFill>
                    <a:srgbClr val="222222"/>
                  </a:solidFill>
                  <a:latin typeface="Century Gothic" panose="020B0502020202020204" pitchFamily="34" charset="0"/>
                </a:rPr>
                <a:t>Recycling shredded waste</a:t>
              </a:r>
            </a:p>
            <a:p>
              <a:pPr marL="296863" lvl="0" indent="-285750" rtl="0">
                <a:lnSpc>
                  <a:spcPct val="80000"/>
                </a:lnSpc>
                <a:buClr>
                  <a:schemeClr val="accent4"/>
                </a:buClr>
                <a:buFont typeface="Wingdings" pitchFamily="2" charset="2"/>
                <a:buChar char="§"/>
                <a:tabLst>
                  <a:tab pos="1949450" algn="l"/>
                </a:tabLst>
              </a:pPr>
              <a:r>
                <a:rPr lang="en-gb" dirty="0">
                  <a:solidFill>
                    <a:srgbClr val="222222"/>
                  </a:solidFill>
                  <a:latin typeface="Century Gothic" panose="020B0502020202020204" pitchFamily="34" charset="0"/>
                </a:rPr>
                <a:t>Aluminium, etc.</a:t>
              </a:r>
              <a:endParaRPr lang="fr-RO" dirty="0">
                <a:solidFill>
                  <a:srgbClr val="222222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41" name="Groupe 36">
              <a:extLst>
                <a:ext uri="{FF2B5EF4-FFF2-40B4-BE49-F238E27FC236}">
                  <a16:creationId xmlns:a16="http://schemas.microsoft.com/office/drawing/2014/main" id="{A4F8167B-F801-8444-9FB0-E7BC6966DD42}"/>
                </a:ext>
              </a:extLst>
            </p:cNvPr>
            <p:cNvGrpSpPr/>
            <p:nvPr/>
          </p:nvGrpSpPr>
          <p:grpSpPr>
            <a:xfrm rot="3536654">
              <a:off x="7796581" y="1926409"/>
              <a:ext cx="2886232" cy="2886232"/>
              <a:chOff x="1749376" y="3186520"/>
              <a:chExt cx="2886232" cy="2886232"/>
            </a:xfrm>
          </p:grpSpPr>
          <p:sp>
            <p:nvSpPr>
              <p:cNvPr id="42" name="Forme libre 37">
                <a:extLst>
                  <a:ext uri="{FF2B5EF4-FFF2-40B4-BE49-F238E27FC236}">
                    <a16:creationId xmlns:a16="http://schemas.microsoft.com/office/drawing/2014/main" id="{B8D691DE-4D67-E640-854A-0BC1DEEC5353}"/>
                  </a:ext>
                </a:extLst>
              </p:cNvPr>
              <p:cNvSpPr/>
              <p:nvPr/>
            </p:nvSpPr>
            <p:spPr>
              <a:xfrm>
                <a:off x="2021108" y="3186520"/>
                <a:ext cx="2614500" cy="2378846"/>
              </a:xfrm>
              <a:custGeom>
                <a:avLst/>
                <a:gdLst>
                  <a:gd name="connsiteX0" fmla="*/ 1171384 w 2614500"/>
                  <a:gd name="connsiteY0" fmla="*/ 0 h 2378846"/>
                  <a:gd name="connsiteX1" fmla="*/ 2614500 w 2614500"/>
                  <a:gd name="connsiteY1" fmla="*/ 1443116 h 2378846"/>
                  <a:gd name="connsiteX2" fmla="*/ 2607049 w 2614500"/>
                  <a:gd name="connsiteY2" fmla="*/ 1590666 h 2378846"/>
                  <a:gd name="connsiteX3" fmla="*/ 2601484 w 2614500"/>
                  <a:gd name="connsiteY3" fmla="*/ 1627129 h 2378846"/>
                  <a:gd name="connsiteX4" fmla="*/ 2592767 w 2614500"/>
                  <a:gd name="connsiteY4" fmla="*/ 1650946 h 2378846"/>
                  <a:gd name="connsiteX5" fmla="*/ 1874654 w 2614500"/>
                  <a:gd name="connsiteY5" fmla="*/ 2369059 h 2378846"/>
                  <a:gd name="connsiteX6" fmla="*/ 1847913 w 2614500"/>
                  <a:gd name="connsiteY6" fmla="*/ 2378846 h 2378846"/>
                  <a:gd name="connsiteX7" fmla="*/ 1906574 w 2614500"/>
                  <a:gd name="connsiteY7" fmla="*/ 2334981 h 2378846"/>
                  <a:gd name="connsiteX8" fmla="*/ 2327174 w 2614500"/>
                  <a:gd name="connsiteY8" fmla="*/ 1443116 h 2378846"/>
                  <a:gd name="connsiteX9" fmla="*/ 1171383 w 2614500"/>
                  <a:gd name="connsiteY9" fmla="*/ 287325 h 2378846"/>
                  <a:gd name="connsiteX10" fmla="*/ 21559 w 2614500"/>
                  <a:gd name="connsiteY10" fmla="*/ 1324943 h 2378846"/>
                  <a:gd name="connsiteX11" fmla="*/ 20256 w 2614500"/>
                  <a:gd name="connsiteY11" fmla="*/ 1350743 h 2378846"/>
                  <a:gd name="connsiteX12" fmla="*/ 6967 w 2614500"/>
                  <a:gd name="connsiteY12" fmla="*/ 1263666 h 2378846"/>
                  <a:gd name="connsiteX13" fmla="*/ 0 w 2614500"/>
                  <a:gd name="connsiteY13" fmla="*/ 1125697 h 2378846"/>
                  <a:gd name="connsiteX14" fmla="*/ 230457 w 2614500"/>
                  <a:gd name="connsiteY14" fmla="*/ 371232 h 2378846"/>
                  <a:gd name="connsiteX15" fmla="*/ 272046 w 2614500"/>
                  <a:gd name="connsiteY15" fmla="*/ 315616 h 2378846"/>
                  <a:gd name="connsiteX16" fmla="*/ 364524 w 2614500"/>
                  <a:gd name="connsiteY16" fmla="*/ 246462 h 2378846"/>
                  <a:gd name="connsiteX17" fmla="*/ 1171384 w 2614500"/>
                  <a:gd name="connsiteY17" fmla="*/ 0 h 2378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614500" h="2378846">
                    <a:moveTo>
                      <a:pt x="1171384" y="0"/>
                    </a:moveTo>
                    <a:cubicBezTo>
                      <a:pt x="1968395" y="0"/>
                      <a:pt x="2614500" y="646105"/>
                      <a:pt x="2614500" y="1443116"/>
                    </a:cubicBezTo>
                    <a:cubicBezTo>
                      <a:pt x="2614500" y="1492929"/>
                      <a:pt x="2611976" y="1542153"/>
                      <a:pt x="2607049" y="1590666"/>
                    </a:cubicBezTo>
                    <a:lnTo>
                      <a:pt x="2601484" y="1627129"/>
                    </a:lnTo>
                    <a:lnTo>
                      <a:pt x="2592767" y="1650946"/>
                    </a:lnTo>
                    <a:cubicBezTo>
                      <a:pt x="2456200" y="1973828"/>
                      <a:pt x="2197536" y="2232492"/>
                      <a:pt x="1874654" y="2369059"/>
                    </a:cubicBezTo>
                    <a:lnTo>
                      <a:pt x="1847913" y="2378846"/>
                    </a:lnTo>
                    <a:lnTo>
                      <a:pt x="1906574" y="2334981"/>
                    </a:lnTo>
                    <a:cubicBezTo>
                      <a:pt x="2163445" y="2122992"/>
                      <a:pt x="2327174" y="1802175"/>
                      <a:pt x="2327174" y="1443116"/>
                    </a:cubicBezTo>
                    <a:cubicBezTo>
                      <a:pt x="2327174" y="804790"/>
                      <a:pt x="1809709" y="287325"/>
                      <a:pt x="1171383" y="287325"/>
                    </a:cubicBezTo>
                    <a:cubicBezTo>
                      <a:pt x="572953" y="287325"/>
                      <a:pt x="80747" y="742128"/>
                      <a:pt x="21559" y="1324943"/>
                    </a:cubicBezTo>
                    <a:lnTo>
                      <a:pt x="20256" y="1350743"/>
                    </a:lnTo>
                    <a:lnTo>
                      <a:pt x="6967" y="1263666"/>
                    </a:lnTo>
                    <a:cubicBezTo>
                      <a:pt x="2360" y="1218303"/>
                      <a:pt x="0" y="1172276"/>
                      <a:pt x="0" y="1125697"/>
                    </a:cubicBezTo>
                    <a:cubicBezTo>
                      <a:pt x="0" y="846226"/>
                      <a:pt x="84959" y="586598"/>
                      <a:pt x="230457" y="371232"/>
                    </a:cubicBezTo>
                    <a:lnTo>
                      <a:pt x="272046" y="315616"/>
                    </a:lnTo>
                    <a:lnTo>
                      <a:pt x="364524" y="246462"/>
                    </a:lnTo>
                    <a:cubicBezTo>
                      <a:pt x="594847" y="90859"/>
                      <a:pt x="872505" y="0"/>
                      <a:pt x="1171384" y="0"/>
                    </a:cubicBezTo>
                    <a:close/>
                  </a:path>
                </a:pathLst>
              </a:custGeom>
              <a:solidFill>
                <a:schemeClr val="accent4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fr-RO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Forme libre 38">
                <a:extLst>
                  <a:ext uri="{FF2B5EF4-FFF2-40B4-BE49-F238E27FC236}">
                    <a16:creationId xmlns:a16="http://schemas.microsoft.com/office/drawing/2014/main" id="{AE525237-8E56-2F47-B549-D4E5248579BA}"/>
                  </a:ext>
                </a:extLst>
              </p:cNvPr>
              <p:cNvSpPr/>
              <p:nvPr/>
            </p:nvSpPr>
            <p:spPr>
              <a:xfrm>
                <a:off x="1749376" y="3502136"/>
                <a:ext cx="2873216" cy="2570616"/>
              </a:xfrm>
              <a:custGeom>
                <a:avLst/>
                <a:gdLst>
                  <a:gd name="connsiteX0" fmla="*/ 543778 w 2873216"/>
                  <a:gd name="connsiteY0" fmla="*/ 0 h 2570616"/>
                  <a:gd name="connsiteX1" fmla="*/ 502189 w 2873216"/>
                  <a:gd name="connsiteY1" fmla="*/ 55616 h 2570616"/>
                  <a:gd name="connsiteX2" fmla="*/ 271732 w 2873216"/>
                  <a:gd name="connsiteY2" fmla="*/ 810081 h 2570616"/>
                  <a:gd name="connsiteX3" fmla="*/ 278699 w 2873216"/>
                  <a:gd name="connsiteY3" fmla="*/ 948050 h 2570616"/>
                  <a:gd name="connsiteX4" fmla="*/ 291988 w 2873216"/>
                  <a:gd name="connsiteY4" fmla="*/ 1035127 h 2570616"/>
                  <a:gd name="connsiteX5" fmla="*/ 287324 w 2873216"/>
                  <a:gd name="connsiteY5" fmla="*/ 1127500 h 2570616"/>
                  <a:gd name="connsiteX6" fmla="*/ 1443115 w 2873216"/>
                  <a:gd name="connsiteY6" fmla="*/ 2283291 h 2570616"/>
                  <a:gd name="connsiteX7" fmla="*/ 2089329 w 2873216"/>
                  <a:gd name="connsiteY7" fmla="*/ 2085900 h 2570616"/>
                  <a:gd name="connsiteX8" fmla="*/ 2119645 w 2873216"/>
                  <a:gd name="connsiteY8" fmla="*/ 2063230 h 2570616"/>
                  <a:gd name="connsiteX9" fmla="*/ 2146386 w 2873216"/>
                  <a:gd name="connsiteY9" fmla="*/ 2053443 h 2570616"/>
                  <a:gd name="connsiteX10" fmla="*/ 2864499 w 2873216"/>
                  <a:gd name="connsiteY10" fmla="*/ 1335330 h 2570616"/>
                  <a:gd name="connsiteX11" fmla="*/ 2873216 w 2873216"/>
                  <a:gd name="connsiteY11" fmla="*/ 1311513 h 2570616"/>
                  <a:gd name="connsiteX12" fmla="*/ 2856913 w 2873216"/>
                  <a:gd name="connsiteY12" fmla="*/ 1418338 h 2570616"/>
                  <a:gd name="connsiteX13" fmla="*/ 1443116 w 2873216"/>
                  <a:gd name="connsiteY13" fmla="*/ 2570616 h 2570616"/>
                  <a:gd name="connsiteX14" fmla="*/ 0 w 2873216"/>
                  <a:gd name="connsiteY14" fmla="*/ 1127500 h 2570616"/>
                  <a:gd name="connsiteX15" fmla="*/ 525160 w 2873216"/>
                  <a:gd name="connsiteY15" fmla="*/ 13922 h 2570616"/>
                  <a:gd name="connsiteX16" fmla="*/ 543778 w 2873216"/>
                  <a:gd name="connsiteY16" fmla="*/ 0 h 25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73216" h="2570616">
                    <a:moveTo>
                      <a:pt x="543778" y="0"/>
                    </a:moveTo>
                    <a:lnTo>
                      <a:pt x="502189" y="55616"/>
                    </a:lnTo>
                    <a:cubicBezTo>
                      <a:pt x="356691" y="270982"/>
                      <a:pt x="271732" y="530610"/>
                      <a:pt x="271732" y="810081"/>
                    </a:cubicBezTo>
                    <a:cubicBezTo>
                      <a:pt x="271732" y="856660"/>
                      <a:pt x="274092" y="902687"/>
                      <a:pt x="278699" y="948050"/>
                    </a:cubicBezTo>
                    <a:lnTo>
                      <a:pt x="291988" y="1035127"/>
                    </a:lnTo>
                    <a:lnTo>
                      <a:pt x="287324" y="1127500"/>
                    </a:lnTo>
                    <a:cubicBezTo>
                      <a:pt x="287324" y="1765826"/>
                      <a:pt x="804789" y="2283291"/>
                      <a:pt x="1443115" y="2283291"/>
                    </a:cubicBezTo>
                    <a:cubicBezTo>
                      <a:pt x="1682487" y="2283291"/>
                      <a:pt x="1904864" y="2210523"/>
                      <a:pt x="2089329" y="2085900"/>
                    </a:cubicBezTo>
                    <a:lnTo>
                      <a:pt x="2119645" y="2063230"/>
                    </a:lnTo>
                    <a:lnTo>
                      <a:pt x="2146386" y="2053443"/>
                    </a:lnTo>
                    <a:cubicBezTo>
                      <a:pt x="2469268" y="1916876"/>
                      <a:pt x="2727932" y="1658212"/>
                      <a:pt x="2864499" y="1335330"/>
                    </a:cubicBezTo>
                    <a:lnTo>
                      <a:pt x="2873216" y="1311513"/>
                    </a:lnTo>
                    <a:lnTo>
                      <a:pt x="2856913" y="1418338"/>
                    </a:lnTo>
                    <a:cubicBezTo>
                      <a:pt x="2722348" y="2075942"/>
                      <a:pt x="2140501" y="2570616"/>
                      <a:pt x="1443116" y="2570616"/>
                    </a:cubicBezTo>
                    <a:cubicBezTo>
                      <a:pt x="646105" y="2570616"/>
                      <a:pt x="0" y="1924511"/>
                      <a:pt x="0" y="1127500"/>
                    </a:cubicBezTo>
                    <a:cubicBezTo>
                      <a:pt x="0" y="679181"/>
                      <a:pt x="204432" y="278610"/>
                      <a:pt x="525160" y="13922"/>
                    </a:cubicBezTo>
                    <a:lnTo>
                      <a:pt x="5437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fr-RO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906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rme libre 8">
            <a:extLst>
              <a:ext uri="{FF2B5EF4-FFF2-40B4-BE49-F238E27FC236}">
                <a16:creationId xmlns:a16="http://schemas.microsoft.com/office/drawing/2014/main" id="{294A4830-4638-47E2-8DF9-055137740E3D}"/>
              </a:ext>
            </a:extLst>
          </p:cNvPr>
          <p:cNvSpPr/>
          <p:nvPr/>
        </p:nvSpPr>
        <p:spPr>
          <a:xfrm>
            <a:off x="11716719" y="6647761"/>
            <a:ext cx="475282" cy="213663"/>
          </a:xfrm>
          <a:custGeom>
            <a:avLst/>
            <a:gdLst>
              <a:gd name="connsiteX0" fmla="*/ 696685 w 696685"/>
              <a:gd name="connsiteY0" fmla="*/ 0 h 313194"/>
              <a:gd name="connsiteX1" fmla="*/ 696685 w 696685"/>
              <a:gd name="connsiteY1" fmla="*/ 313194 h 313194"/>
              <a:gd name="connsiteX2" fmla="*/ 0 w 696685"/>
              <a:gd name="connsiteY2" fmla="*/ 313194 h 313194"/>
              <a:gd name="connsiteX3" fmla="*/ 0 w 696685"/>
              <a:gd name="connsiteY3" fmla="*/ 33021 h 313194"/>
              <a:gd name="connsiteX4" fmla="*/ 696685 w 696685"/>
              <a:gd name="connsiteY4" fmla="*/ 0 h 3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85" h="313194">
                <a:moveTo>
                  <a:pt x="696685" y="0"/>
                </a:moveTo>
                <a:lnTo>
                  <a:pt x="696685" y="313194"/>
                </a:lnTo>
                <a:lnTo>
                  <a:pt x="0" y="313194"/>
                </a:lnTo>
                <a:lnTo>
                  <a:pt x="0" y="33021"/>
                </a:lnTo>
                <a:lnTo>
                  <a:pt x="696685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R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56025-1EEA-4A5A-83A1-4CCC4461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00" y="968400"/>
            <a:ext cx="10515600" cy="486287"/>
          </a:xfrm>
        </p:spPr>
        <p:txBody>
          <a:bodyPr rtlCol="0"/>
          <a:lstStyle/>
          <a:p>
            <a:pPr rtl="0"/>
            <a:r>
              <a:rPr lang="en-gb"/>
              <a:t>They are moving forward, </a:t>
            </a:r>
            <a:r>
              <a:rPr lang="en-gb" b="0"/>
              <a:t>with us: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E941D-4DF6-44B5-BFDF-6E6A8C68F1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68621"/>
            <a:ext cx="7018337" cy="286232"/>
          </a:xfrm>
        </p:spPr>
        <p:txBody>
          <a:bodyPr rtlCol="0"/>
          <a:lstStyle/>
          <a:p>
            <a:pPr rtl="0"/>
            <a:r>
              <a:rPr lang="en-gb" b="0"/>
              <a:t>SERVING </a:t>
            </a:r>
            <a:r>
              <a:rPr lang="en-gb"/>
              <a:t>YOUR REGIONS</a:t>
            </a:r>
          </a:p>
        </p:txBody>
      </p:sp>
      <p:grpSp>
        <p:nvGrpSpPr>
          <p:cNvPr id="4" name="Groupe 127">
            <a:extLst>
              <a:ext uri="{FF2B5EF4-FFF2-40B4-BE49-F238E27FC236}">
                <a16:creationId xmlns:a16="http://schemas.microsoft.com/office/drawing/2014/main" id="{10934523-898C-41AB-B0E8-51B3A9A3F9DC}"/>
              </a:ext>
            </a:extLst>
          </p:cNvPr>
          <p:cNvGrpSpPr/>
          <p:nvPr/>
        </p:nvGrpSpPr>
        <p:grpSpPr>
          <a:xfrm>
            <a:off x="697203" y="1676659"/>
            <a:ext cx="10846817" cy="1762686"/>
            <a:chOff x="697203" y="1630939"/>
            <a:chExt cx="10846817" cy="1762686"/>
          </a:xfrm>
        </p:grpSpPr>
        <p:cxnSp>
          <p:nvCxnSpPr>
            <p:cNvPr id="5" name="Connecteur droit 43">
              <a:extLst>
                <a:ext uri="{FF2B5EF4-FFF2-40B4-BE49-F238E27FC236}">
                  <a16:creationId xmlns:a16="http://schemas.microsoft.com/office/drawing/2014/main" id="{82312BFB-A480-4AA2-B341-F53334A732AD}"/>
                </a:ext>
              </a:extLst>
            </p:cNvPr>
            <p:cNvCxnSpPr>
              <a:cxnSpLocks/>
            </p:cNvCxnSpPr>
            <p:nvPr/>
          </p:nvCxnSpPr>
          <p:spPr>
            <a:xfrm>
              <a:off x="720465" y="1846578"/>
              <a:ext cx="10823555" cy="0"/>
            </a:xfrm>
            <a:prstGeom prst="line">
              <a:avLst/>
            </a:prstGeom>
            <a:ln w="1270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ZoneTexte 44">
              <a:extLst>
                <a:ext uri="{FF2B5EF4-FFF2-40B4-BE49-F238E27FC236}">
                  <a16:creationId xmlns:a16="http://schemas.microsoft.com/office/drawing/2014/main" id="{F11D0217-9A6C-493A-8149-883B9FD5D629}"/>
                </a:ext>
              </a:extLst>
            </p:cNvPr>
            <p:cNvSpPr txBox="1"/>
            <p:nvPr/>
          </p:nvSpPr>
          <p:spPr>
            <a:xfrm>
              <a:off x="697203" y="1630939"/>
              <a:ext cx="3887438" cy="3708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rtl="0">
                <a:lnSpc>
                  <a:spcPct val="80000"/>
                </a:lnSpc>
              </a:pPr>
              <a:r>
                <a:rPr lang="en-gb" sz="2000" b="1" spc="-60">
                  <a:solidFill>
                    <a:srgbClr val="222222"/>
                  </a:solidFill>
                  <a:latin typeface="Century Gothic" panose="020B0502020202020204" pitchFamily="34" charset="0"/>
                </a:rPr>
                <a:t>OPERATORS</a:t>
              </a:r>
              <a:endParaRPr lang="fr-RO" sz="2000" b="1" spc="-60" dirty="0">
                <a:solidFill>
                  <a:srgbClr val="222222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7" name="Image 54">
              <a:extLst>
                <a:ext uri="{FF2B5EF4-FFF2-40B4-BE49-F238E27FC236}">
                  <a16:creationId xmlns:a16="http://schemas.microsoft.com/office/drawing/2014/main" id="{D30C7E6B-5ED2-4CD5-BA14-2B9DD3B14C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80120" y="2886123"/>
              <a:ext cx="908394" cy="350489"/>
            </a:xfrm>
            <a:prstGeom prst="rect">
              <a:avLst/>
            </a:prstGeom>
          </p:spPr>
        </p:pic>
        <p:pic>
          <p:nvPicPr>
            <p:cNvPr id="8" name="Image 58">
              <a:extLst>
                <a:ext uri="{FF2B5EF4-FFF2-40B4-BE49-F238E27FC236}">
                  <a16:creationId xmlns:a16="http://schemas.microsoft.com/office/drawing/2014/main" id="{34BC1D47-A194-4DB2-A8C2-4F8206B34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37576" y="2781726"/>
              <a:ext cx="877305" cy="559282"/>
            </a:xfrm>
            <a:prstGeom prst="rect">
              <a:avLst/>
            </a:prstGeom>
          </p:spPr>
        </p:pic>
        <p:pic>
          <p:nvPicPr>
            <p:cNvPr id="9" name="Image 98">
              <a:extLst>
                <a:ext uri="{FF2B5EF4-FFF2-40B4-BE49-F238E27FC236}">
                  <a16:creationId xmlns:a16="http://schemas.microsoft.com/office/drawing/2014/main" id="{A4678141-952F-40DE-9AD7-EF22A4E4B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04377" y="2889180"/>
              <a:ext cx="1267960" cy="344375"/>
            </a:xfrm>
            <a:prstGeom prst="rect">
              <a:avLst/>
            </a:prstGeom>
          </p:spPr>
        </p:pic>
        <p:pic>
          <p:nvPicPr>
            <p:cNvPr id="10" name="Image 31">
              <a:extLst>
                <a:ext uri="{FF2B5EF4-FFF2-40B4-BE49-F238E27FC236}">
                  <a16:creationId xmlns:a16="http://schemas.microsoft.com/office/drawing/2014/main" id="{C39A6685-5008-4A62-A495-639EB1D62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5235" y="2033646"/>
              <a:ext cx="1086840" cy="434736"/>
            </a:xfrm>
            <a:prstGeom prst="rect">
              <a:avLst/>
            </a:prstGeom>
          </p:spPr>
        </p:pic>
        <p:pic>
          <p:nvPicPr>
            <p:cNvPr id="11" name="Image 62">
              <a:extLst>
                <a:ext uri="{FF2B5EF4-FFF2-40B4-BE49-F238E27FC236}">
                  <a16:creationId xmlns:a16="http://schemas.microsoft.com/office/drawing/2014/main" id="{FAC08225-885B-4EBD-B16F-738761D29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8111" y="1949557"/>
              <a:ext cx="2124026" cy="602914"/>
            </a:xfrm>
            <a:prstGeom prst="rect">
              <a:avLst/>
            </a:prstGeom>
          </p:spPr>
        </p:pic>
        <p:pic>
          <p:nvPicPr>
            <p:cNvPr id="12" name="Image 4">
              <a:extLst>
                <a:ext uri="{FF2B5EF4-FFF2-40B4-BE49-F238E27FC236}">
                  <a16:creationId xmlns:a16="http://schemas.microsoft.com/office/drawing/2014/main" id="{3FC68EDB-BE81-4EE8-A067-0AFE2CEE6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1667" y="2070125"/>
              <a:ext cx="1052450" cy="361779"/>
            </a:xfrm>
            <a:prstGeom prst="rect">
              <a:avLst/>
            </a:prstGeom>
          </p:spPr>
        </p:pic>
        <p:pic>
          <p:nvPicPr>
            <p:cNvPr id="13" name="Image 46">
              <a:extLst>
                <a:ext uri="{FF2B5EF4-FFF2-40B4-BE49-F238E27FC236}">
                  <a16:creationId xmlns:a16="http://schemas.microsoft.com/office/drawing/2014/main" id="{CC980E66-4540-4413-B83A-A2C7A6171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188" y="2103714"/>
              <a:ext cx="961664" cy="294601"/>
            </a:xfrm>
            <a:prstGeom prst="rect">
              <a:avLst/>
            </a:prstGeom>
          </p:spPr>
        </p:pic>
        <p:pic>
          <p:nvPicPr>
            <p:cNvPr id="14" name="Image 48">
              <a:extLst>
                <a:ext uri="{FF2B5EF4-FFF2-40B4-BE49-F238E27FC236}">
                  <a16:creationId xmlns:a16="http://schemas.microsoft.com/office/drawing/2014/main" id="{59B78F42-6C6A-4E0F-AD2B-FDC3973C9F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33709" y="2018129"/>
              <a:ext cx="744810" cy="465770"/>
            </a:xfrm>
            <a:prstGeom prst="rect">
              <a:avLst/>
            </a:prstGeom>
          </p:spPr>
        </p:pic>
        <p:pic>
          <p:nvPicPr>
            <p:cNvPr id="15" name="Image 50">
              <a:extLst>
                <a:ext uri="{FF2B5EF4-FFF2-40B4-BE49-F238E27FC236}">
                  <a16:creationId xmlns:a16="http://schemas.microsoft.com/office/drawing/2014/main" id="{A9C544E0-4F61-4F5D-AE6C-4E08968C4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4141" y="2830628"/>
              <a:ext cx="1277173" cy="461478"/>
            </a:xfrm>
            <a:prstGeom prst="rect">
              <a:avLst/>
            </a:prstGeom>
          </p:spPr>
        </p:pic>
        <p:pic>
          <p:nvPicPr>
            <p:cNvPr id="16" name="Image 52">
              <a:extLst>
                <a:ext uri="{FF2B5EF4-FFF2-40B4-BE49-F238E27FC236}">
                  <a16:creationId xmlns:a16="http://schemas.microsoft.com/office/drawing/2014/main" id="{D62288E5-EB71-42A0-B8A4-E9D601A73A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2891" y="2776032"/>
              <a:ext cx="686011" cy="570671"/>
            </a:xfrm>
            <a:prstGeom prst="rect">
              <a:avLst/>
            </a:prstGeom>
          </p:spPr>
        </p:pic>
        <p:pic>
          <p:nvPicPr>
            <p:cNvPr id="17" name="Image 56">
              <a:extLst>
                <a:ext uri="{FF2B5EF4-FFF2-40B4-BE49-F238E27FC236}">
                  <a16:creationId xmlns:a16="http://schemas.microsoft.com/office/drawing/2014/main" id="{192FF4F6-B6E4-475B-BDC9-11042E13B3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75444" y="2082989"/>
              <a:ext cx="770199" cy="336050"/>
            </a:xfrm>
            <a:prstGeom prst="rect">
              <a:avLst/>
            </a:prstGeom>
          </p:spPr>
        </p:pic>
        <p:pic>
          <p:nvPicPr>
            <p:cNvPr id="18" name="Image 64">
              <a:extLst>
                <a:ext uri="{FF2B5EF4-FFF2-40B4-BE49-F238E27FC236}">
                  <a16:creationId xmlns:a16="http://schemas.microsoft.com/office/drawing/2014/main" id="{5DED1D08-7D0D-4B6C-BCFB-F599CC3FA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4265" y="2915220"/>
              <a:ext cx="1159248" cy="292295"/>
            </a:xfrm>
            <a:prstGeom prst="rect">
              <a:avLst/>
            </a:prstGeom>
          </p:spPr>
        </p:pic>
        <p:pic>
          <p:nvPicPr>
            <p:cNvPr id="19" name="Image 96">
              <a:extLst>
                <a:ext uri="{FF2B5EF4-FFF2-40B4-BE49-F238E27FC236}">
                  <a16:creationId xmlns:a16="http://schemas.microsoft.com/office/drawing/2014/main" id="{1A2106BC-68D4-4355-BAF9-FE29756F2C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56553" y="2894725"/>
              <a:ext cx="1272473" cy="333285"/>
            </a:xfrm>
            <a:prstGeom prst="rect">
              <a:avLst/>
            </a:prstGeom>
          </p:spPr>
        </p:pic>
        <p:pic>
          <p:nvPicPr>
            <p:cNvPr id="20" name="Image 100">
              <a:extLst>
                <a:ext uri="{FF2B5EF4-FFF2-40B4-BE49-F238E27FC236}">
                  <a16:creationId xmlns:a16="http://schemas.microsoft.com/office/drawing/2014/main" id="{9B1E0A8E-78D9-408A-A7B3-D98596EDF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1729" y="2039962"/>
              <a:ext cx="1269486" cy="422104"/>
            </a:xfrm>
            <a:prstGeom prst="rect">
              <a:avLst/>
            </a:prstGeom>
          </p:spPr>
        </p:pic>
        <p:pic>
          <p:nvPicPr>
            <p:cNvPr id="21" name="Image 102">
              <a:extLst>
                <a:ext uri="{FF2B5EF4-FFF2-40B4-BE49-F238E27FC236}">
                  <a16:creationId xmlns:a16="http://schemas.microsoft.com/office/drawing/2014/main" id="{E6A791E5-CFF2-498C-A46E-876A15B38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8752" y="2729110"/>
              <a:ext cx="620386" cy="664515"/>
            </a:xfrm>
            <a:prstGeom prst="rect">
              <a:avLst/>
            </a:prstGeom>
          </p:spPr>
        </p:pic>
        <p:cxnSp>
          <p:nvCxnSpPr>
            <p:cNvPr id="22" name="Connecteur droit 117">
              <a:extLst>
                <a:ext uri="{FF2B5EF4-FFF2-40B4-BE49-F238E27FC236}">
                  <a16:creationId xmlns:a16="http://schemas.microsoft.com/office/drawing/2014/main" id="{2525956E-C3FC-4474-B18C-A81DE9F5D806}"/>
                </a:ext>
              </a:extLst>
            </p:cNvPr>
            <p:cNvCxnSpPr>
              <a:cxnSpLocks/>
            </p:cNvCxnSpPr>
            <p:nvPr/>
          </p:nvCxnSpPr>
          <p:spPr>
            <a:xfrm>
              <a:off x="720465" y="2647581"/>
              <a:ext cx="1082355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e 126">
            <a:extLst>
              <a:ext uri="{FF2B5EF4-FFF2-40B4-BE49-F238E27FC236}">
                <a16:creationId xmlns:a16="http://schemas.microsoft.com/office/drawing/2014/main" id="{371E7C77-BDD2-49D7-91FA-EC214587A709}"/>
              </a:ext>
            </a:extLst>
          </p:cNvPr>
          <p:cNvGrpSpPr/>
          <p:nvPr/>
        </p:nvGrpSpPr>
        <p:grpSpPr>
          <a:xfrm>
            <a:off x="532591" y="3905065"/>
            <a:ext cx="11011429" cy="2518453"/>
            <a:chOff x="532591" y="3859345"/>
            <a:chExt cx="11011429" cy="2518453"/>
          </a:xfrm>
        </p:grpSpPr>
        <p:sp>
          <p:nvSpPr>
            <p:cNvPr id="24" name="ZoneTexte 42">
              <a:extLst>
                <a:ext uri="{FF2B5EF4-FFF2-40B4-BE49-F238E27FC236}">
                  <a16:creationId xmlns:a16="http://schemas.microsoft.com/office/drawing/2014/main" id="{FECB341B-9499-497E-81A4-1A2C3CDA6828}"/>
                </a:ext>
              </a:extLst>
            </p:cNvPr>
            <p:cNvSpPr txBox="1"/>
            <p:nvPr/>
          </p:nvSpPr>
          <p:spPr>
            <a:xfrm>
              <a:off x="697203" y="3859345"/>
              <a:ext cx="3887438" cy="3708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rtl="0">
                <a:lnSpc>
                  <a:spcPct val="80000"/>
                </a:lnSpc>
              </a:pPr>
              <a:r>
                <a:rPr lang="en-gb" sz="2000" b="1" spc="-60">
                  <a:solidFill>
                    <a:srgbClr val="222222"/>
                  </a:solidFill>
                  <a:latin typeface="Century Gothic" panose="020B0502020202020204" pitchFamily="34" charset="0"/>
                </a:rPr>
                <a:t>INTEGRATORS</a:t>
              </a:r>
              <a:endParaRPr lang="fr-RO" sz="2000" b="1" spc="-60" dirty="0">
                <a:solidFill>
                  <a:srgbClr val="222222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5" name="Connecteur droit 94">
              <a:extLst>
                <a:ext uri="{FF2B5EF4-FFF2-40B4-BE49-F238E27FC236}">
                  <a16:creationId xmlns:a16="http://schemas.microsoft.com/office/drawing/2014/main" id="{E1C55EE8-AA14-4B85-8182-8105B5111F36}"/>
                </a:ext>
              </a:extLst>
            </p:cNvPr>
            <p:cNvCxnSpPr>
              <a:cxnSpLocks/>
            </p:cNvCxnSpPr>
            <p:nvPr/>
          </p:nvCxnSpPr>
          <p:spPr>
            <a:xfrm>
              <a:off x="720465" y="4085440"/>
              <a:ext cx="10823555" cy="0"/>
            </a:xfrm>
            <a:prstGeom prst="line">
              <a:avLst/>
            </a:prstGeom>
            <a:ln w="12700">
              <a:solidFill>
                <a:srgbClr val="22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Graphique 66">
              <a:extLst>
                <a:ext uri="{FF2B5EF4-FFF2-40B4-BE49-F238E27FC236}">
                  <a16:creationId xmlns:a16="http://schemas.microsoft.com/office/drawing/2014/main" id="{9699F48E-FD57-41EE-8081-BB2A55E6C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836950" y="4974770"/>
              <a:ext cx="1014838" cy="656660"/>
            </a:xfrm>
            <a:prstGeom prst="rect">
              <a:avLst/>
            </a:prstGeom>
          </p:spPr>
        </p:pic>
        <p:pic>
          <p:nvPicPr>
            <p:cNvPr id="27" name="Image 70">
              <a:extLst>
                <a:ext uri="{FF2B5EF4-FFF2-40B4-BE49-F238E27FC236}">
                  <a16:creationId xmlns:a16="http://schemas.microsoft.com/office/drawing/2014/main" id="{4B19A6E9-2D6B-47F9-A657-FFDA5EC6B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4571" y="4349561"/>
              <a:ext cx="1204709" cy="328557"/>
            </a:xfrm>
            <a:prstGeom prst="rect">
              <a:avLst/>
            </a:prstGeom>
          </p:spPr>
        </p:pic>
        <p:pic>
          <p:nvPicPr>
            <p:cNvPr id="28" name="Image 72">
              <a:extLst>
                <a:ext uri="{FF2B5EF4-FFF2-40B4-BE49-F238E27FC236}">
                  <a16:creationId xmlns:a16="http://schemas.microsoft.com/office/drawing/2014/main" id="{CCA4622C-7A4C-496B-928D-43BFF4BF3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4919" y="6075755"/>
              <a:ext cx="1401634" cy="278102"/>
            </a:xfrm>
            <a:prstGeom prst="rect">
              <a:avLst/>
            </a:prstGeom>
          </p:spPr>
        </p:pic>
        <p:pic>
          <p:nvPicPr>
            <p:cNvPr id="29" name="Graphique 76">
              <a:extLst>
                <a:ext uri="{FF2B5EF4-FFF2-40B4-BE49-F238E27FC236}">
                  <a16:creationId xmlns:a16="http://schemas.microsoft.com/office/drawing/2014/main" id="{78D195E3-4EA5-4F8D-9A35-C1A83EB6F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5123593" y="4355022"/>
              <a:ext cx="1216632" cy="382370"/>
            </a:xfrm>
            <a:prstGeom prst="rect">
              <a:avLst/>
            </a:prstGeom>
          </p:spPr>
        </p:pic>
        <p:pic>
          <p:nvPicPr>
            <p:cNvPr id="30" name="Image 82">
              <a:extLst>
                <a:ext uri="{FF2B5EF4-FFF2-40B4-BE49-F238E27FC236}">
                  <a16:creationId xmlns:a16="http://schemas.microsoft.com/office/drawing/2014/main" id="{09FE8179-F13F-4595-A40B-AD546C8D7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3292" y="4322654"/>
              <a:ext cx="1046966" cy="382370"/>
            </a:xfrm>
            <a:prstGeom prst="rect">
              <a:avLst/>
            </a:prstGeom>
          </p:spPr>
        </p:pic>
        <p:pic>
          <p:nvPicPr>
            <p:cNvPr id="31" name="Image 84">
              <a:extLst>
                <a:ext uri="{FF2B5EF4-FFF2-40B4-BE49-F238E27FC236}">
                  <a16:creationId xmlns:a16="http://schemas.microsoft.com/office/drawing/2014/main" id="{70B3D3F8-4A20-4BE7-A938-F0ADDFED6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961" y="5074593"/>
              <a:ext cx="1367138" cy="457014"/>
            </a:xfrm>
            <a:prstGeom prst="rect">
              <a:avLst/>
            </a:prstGeom>
          </p:spPr>
        </p:pic>
        <p:pic>
          <p:nvPicPr>
            <p:cNvPr id="32" name="Graphique 86">
              <a:extLst>
                <a:ext uri="{FF2B5EF4-FFF2-40B4-BE49-F238E27FC236}">
                  <a16:creationId xmlns:a16="http://schemas.microsoft.com/office/drawing/2014/main" id="{51AFBA66-E168-4F99-9F94-4A62E7B4F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370222" y="5234820"/>
              <a:ext cx="1119798" cy="136561"/>
            </a:xfrm>
            <a:prstGeom prst="rect">
              <a:avLst/>
            </a:prstGeom>
          </p:spPr>
        </p:pic>
        <p:pic>
          <p:nvPicPr>
            <p:cNvPr id="33" name="Image 88">
              <a:extLst>
                <a:ext uri="{FF2B5EF4-FFF2-40B4-BE49-F238E27FC236}">
                  <a16:creationId xmlns:a16="http://schemas.microsoft.com/office/drawing/2014/main" id="{854E6938-3125-48D8-A977-BFB1996A7A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79368" y="4270457"/>
              <a:ext cx="1236756" cy="486764"/>
            </a:xfrm>
            <a:prstGeom prst="rect">
              <a:avLst/>
            </a:prstGeom>
          </p:spPr>
        </p:pic>
        <p:pic>
          <p:nvPicPr>
            <p:cNvPr id="34" name="Image 90">
              <a:extLst>
                <a:ext uri="{FF2B5EF4-FFF2-40B4-BE49-F238E27FC236}">
                  <a16:creationId xmlns:a16="http://schemas.microsoft.com/office/drawing/2014/main" id="{C14CA4BF-C333-49D2-8EB3-449BB2889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77820" y="5025427"/>
              <a:ext cx="1110694" cy="555347"/>
            </a:xfrm>
            <a:prstGeom prst="rect">
              <a:avLst/>
            </a:prstGeom>
          </p:spPr>
        </p:pic>
        <p:pic>
          <p:nvPicPr>
            <p:cNvPr id="35" name="Image 104">
              <a:extLst>
                <a:ext uri="{FF2B5EF4-FFF2-40B4-BE49-F238E27FC236}">
                  <a16:creationId xmlns:a16="http://schemas.microsoft.com/office/drawing/2014/main" id="{6A4AC38C-4CE7-4921-A638-3B967070ED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50029" y="5219204"/>
              <a:ext cx="1380861" cy="167793"/>
            </a:xfrm>
            <a:prstGeom prst="rect">
              <a:avLst/>
            </a:prstGeom>
          </p:spPr>
        </p:pic>
        <p:pic>
          <p:nvPicPr>
            <p:cNvPr id="36" name="Image 106">
              <a:extLst>
                <a:ext uri="{FF2B5EF4-FFF2-40B4-BE49-F238E27FC236}">
                  <a16:creationId xmlns:a16="http://schemas.microsoft.com/office/drawing/2014/main" id="{7285A8C7-AF03-477D-9684-004BBB413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9384" y="5954711"/>
              <a:ext cx="977801" cy="423087"/>
            </a:xfrm>
            <a:prstGeom prst="rect">
              <a:avLst/>
            </a:prstGeom>
          </p:spPr>
        </p:pic>
        <p:pic>
          <p:nvPicPr>
            <p:cNvPr id="37" name="Image 108">
              <a:extLst>
                <a:ext uri="{FF2B5EF4-FFF2-40B4-BE49-F238E27FC236}">
                  <a16:creationId xmlns:a16="http://schemas.microsoft.com/office/drawing/2014/main" id="{544F4AB2-4129-43F0-A0D6-8A176AA94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3004" y="4268069"/>
              <a:ext cx="885975" cy="442988"/>
            </a:xfrm>
            <a:prstGeom prst="rect">
              <a:avLst/>
            </a:prstGeom>
          </p:spPr>
        </p:pic>
        <p:pic>
          <p:nvPicPr>
            <p:cNvPr id="38" name="Image 110">
              <a:extLst>
                <a:ext uri="{FF2B5EF4-FFF2-40B4-BE49-F238E27FC236}">
                  <a16:creationId xmlns:a16="http://schemas.microsoft.com/office/drawing/2014/main" id="{B1D3CD13-18C4-4623-A7C8-0C32ED5B6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8718" y="5187150"/>
              <a:ext cx="1290313" cy="231900"/>
            </a:xfrm>
            <a:prstGeom prst="rect">
              <a:avLst/>
            </a:prstGeom>
          </p:spPr>
        </p:pic>
        <p:pic>
          <p:nvPicPr>
            <p:cNvPr id="39" name="Image 112">
              <a:extLst>
                <a:ext uri="{FF2B5EF4-FFF2-40B4-BE49-F238E27FC236}">
                  <a16:creationId xmlns:a16="http://schemas.microsoft.com/office/drawing/2014/main" id="{E983B824-A3FF-4F4C-A78D-1EB463B68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7203" y="6013756"/>
              <a:ext cx="994885" cy="337365"/>
            </a:xfrm>
            <a:prstGeom prst="rect">
              <a:avLst/>
            </a:prstGeom>
          </p:spPr>
        </p:pic>
        <p:pic>
          <p:nvPicPr>
            <p:cNvPr id="40" name="Image 119">
              <a:extLst>
                <a:ext uri="{FF2B5EF4-FFF2-40B4-BE49-F238E27FC236}">
                  <a16:creationId xmlns:a16="http://schemas.microsoft.com/office/drawing/2014/main" id="{7725E9D8-0038-4FD8-81B8-D8EA9FA5F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31413" y="4345156"/>
              <a:ext cx="1425486" cy="337366"/>
            </a:xfrm>
            <a:prstGeom prst="rect">
              <a:avLst/>
            </a:prstGeom>
          </p:spPr>
        </p:pic>
        <p:grpSp>
          <p:nvGrpSpPr>
            <p:cNvPr id="41" name="Groupe 121">
              <a:extLst>
                <a:ext uri="{FF2B5EF4-FFF2-40B4-BE49-F238E27FC236}">
                  <a16:creationId xmlns:a16="http://schemas.microsoft.com/office/drawing/2014/main" id="{BAFDEFEB-D8D0-4226-A851-D5C4C00F2821}"/>
                </a:ext>
              </a:extLst>
            </p:cNvPr>
            <p:cNvGrpSpPr/>
            <p:nvPr/>
          </p:nvGrpSpPr>
          <p:grpSpPr>
            <a:xfrm>
              <a:off x="8614336" y="4260981"/>
              <a:ext cx="1140721" cy="505717"/>
              <a:chOff x="8586305" y="4324799"/>
              <a:chExt cx="1140721" cy="505717"/>
            </a:xfrm>
          </p:grpSpPr>
          <p:pic>
            <p:nvPicPr>
              <p:cNvPr id="45" name="Image 80">
                <a:extLst>
                  <a:ext uri="{FF2B5EF4-FFF2-40B4-BE49-F238E27FC236}">
                    <a16:creationId xmlns:a16="http://schemas.microsoft.com/office/drawing/2014/main" id="{D1736823-B87D-4A05-9B22-810EC9320E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586305" y="4324799"/>
                <a:ext cx="1140721" cy="344387"/>
              </a:xfrm>
              <a:prstGeom prst="rect">
                <a:avLst/>
              </a:prstGeom>
            </p:spPr>
          </p:pic>
          <p:pic>
            <p:nvPicPr>
              <p:cNvPr id="46" name="Image 120">
                <a:extLst>
                  <a:ext uri="{FF2B5EF4-FFF2-40B4-BE49-F238E27FC236}">
                    <a16:creationId xmlns:a16="http://schemas.microsoft.com/office/drawing/2014/main" id="{B6E8D35F-B16E-456C-B882-FAC42AD212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665263" y="4619368"/>
                <a:ext cx="994886" cy="211148"/>
              </a:xfrm>
              <a:prstGeom prst="rect">
                <a:avLst/>
              </a:prstGeom>
            </p:spPr>
          </p:pic>
        </p:grpSp>
        <p:pic>
          <p:nvPicPr>
            <p:cNvPr id="42" name="Image 123">
              <a:extLst>
                <a:ext uri="{FF2B5EF4-FFF2-40B4-BE49-F238E27FC236}">
                  <a16:creationId xmlns:a16="http://schemas.microsoft.com/office/drawing/2014/main" id="{BE74E222-EBBF-4253-BB81-82ECEC188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1" y="5154353"/>
              <a:ext cx="1490701" cy="394598"/>
            </a:xfrm>
            <a:prstGeom prst="rect">
              <a:avLst/>
            </a:prstGeom>
          </p:spPr>
        </p:pic>
        <p:cxnSp>
          <p:nvCxnSpPr>
            <p:cNvPr id="43" name="Connecteur droit 124">
              <a:extLst>
                <a:ext uri="{FF2B5EF4-FFF2-40B4-BE49-F238E27FC236}">
                  <a16:creationId xmlns:a16="http://schemas.microsoft.com/office/drawing/2014/main" id="{0E4B7ADA-9F26-4D74-B485-9FEC87DC2AF8}"/>
                </a:ext>
              </a:extLst>
            </p:cNvPr>
            <p:cNvCxnSpPr>
              <a:cxnSpLocks/>
            </p:cNvCxnSpPr>
            <p:nvPr/>
          </p:nvCxnSpPr>
          <p:spPr>
            <a:xfrm>
              <a:off x="720465" y="4897166"/>
              <a:ext cx="1082355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125">
              <a:extLst>
                <a:ext uri="{FF2B5EF4-FFF2-40B4-BE49-F238E27FC236}">
                  <a16:creationId xmlns:a16="http://schemas.microsoft.com/office/drawing/2014/main" id="{D631FB70-6F6A-43BA-AE7D-F0B23C625113}"/>
                </a:ext>
              </a:extLst>
            </p:cNvPr>
            <p:cNvCxnSpPr>
              <a:cxnSpLocks/>
            </p:cNvCxnSpPr>
            <p:nvPr/>
          </p:nvCxnSpPr>
          <p:spPr>
            <a:xfrm>
              <a:off x="720465" y="5795382"/>
              <a:ext cx="1082355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8427CD3A-9F07-456D-A988-DC97E86C3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8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CB0EB8C-6CC3-4107-A3DA-4D351E53C92A}"/>
              </a:ext>
            </a:extLst>
          </p:cNvPr>
          <p:cNvSpPr/>
          <p:nvPr/>
        </p:nvSpPr>
        <p:spPr>
          <a:xfrm>
            <a:off x="8229600" y="4550592"/>
            <a:ext cx="3962400" cy="2305284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RO"/>
          </a:p>
        </p:txBody>
      </p:sp>
      <p:sp>
        <p:nvSpPr>
          <p:cNvPr id="13" name="Forme libre 8">
            <a:extLst>
              <a:ext uri="{FF2B5EF4-FFF2-40B4-BE49-F238E27FC236}">
                <a16:creationId xmlns:a16="http://schemas.microsoft.com/office/drawing/2014/main" id="{17589A4C-CE05-4D47-A18D-665511B4E645}"/>
              </a:ext>
            </a:extLst>
          </p:cNvPr>
          <p:cNvSpPr/>
          <p:nvPr/>
        </p:nvSpPr>
        <p:spPr>
          <a:xfrm>
            <a:off x="11716719" y="6647761"/>
            <a:ext cx="475282" cy="213663"/>
          </a:xfrm>
          <a:custGeom>
            <a:avLst/>
            <a:gdLst>
              <a:gd name="connsiteX0" fmla="*/ 696685 w 696685"/>
              <a:gd name="connsiteY0" fmla="*/ 0 h 313194"/>
              <a:gd name="connsiteX1" fmla="*/ 696685 w 696685"/>
              <a:gd name="connsiteY1" fmla="*/ 313194 h 313194"/>
              <a:gd name="connsiteX2" fmla="*/ 0 w 696685"/>
              <a:gd name="connsiteY2" fmla="*/ 313194 h 313194"/>
              <a:gd name="connsiteX3" fmla="*/ 0 w 696685"/>
              <a:gd name="connsiteY3" fmla="*/ 33021 h 313194"/>
              <a:gd name="connsiteX4" fmla="*/ 696685 w 696685"/>
              <a:gd name="connsiteY4" fmla="*/ 0 h 3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85" h="313194">
                <a:moveTo>
                  <a:pt x="696685" y="0"/>
                </a:moveTo>
                <a:lnTo>
                  <a:pt x="696685" y="313194"/>
                </a:lnTo>
                <a:lnTo>
                  <a:pt x="0" y="313194"/>
                </a:lnTo>
                <a:lnTo>
                  <a:pt x="0" y="33021"/>
                </a:lnTo>
                <a:lnTo>
                  <a:pt x="696685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RO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DA2232B-F4AB-4E79-AFBC-07C656FD7C98}"/>
              </a:ext>
            </a:extLst>
          </p:cNvPr>
          <p:cNvSpPr/>
          <p:nvPr/>
        </p:nvSpPr>
        <p:spPr>
          <a:xfrm>
            <a:off x="3962400" y="569109"/>
            <a:ext cx="2133600" cy="3983618"/>
          </a:xfrm>
          <a:custGeom>
            <a:avLst/>
            <a:gdLst>
              <a:gd name="connsiteX0" fmla="*/ 2133600 w 2133600"/>
              <a:gd name="connsiteY0" fmla="*/ 0 h 3983618"/>
              <a:gd name="connsiteX1" fmla="*/ 2133600 w 2133600"/>
              <a:gd name="connsiteY1" fmla="*/ 3983618 h 3983618"/>
              <a:gd name="connsiteX2" fmla="*/ 0 w 2133600"/>
              <a:gd name="connsiteY2" fmla="*/ 3983618 h 3983618"/>
              <a:gd name="connsiteX3" fmla="*/ 0 w 2133600"/>
              <a:gd name="connsiteY3" fmla="*/ 101127 h 3983618"/>
              <a:gd name="connsiteX4" fmla="*/ 2133600 w 2133600"/>
              <a:gd name="connsiteY4" fmla="*/ 0 h 398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3983618">
                <a:moveTo>
                  <a:pt x="2133600" y="0"/>
                </a:moveTo>
                <a:lnTo>
                  <a:pt x="2133600" y="3983618"/>
                </a:lnTo>
                <a:lnTo>
                  <a:pt x="0" y="3983618"/>
                </a:lnTo>
                <a:lnTo>
                  <a:pt x="0" y="101127"/>
                </a:lnTo>
                <a:lnTo>
                  <a:pt x="2133600" y="0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RO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523FB0B-ABC9-495D-9ED7-ED9474C54823}"/>
              </a:ext>
            </a:extLst>
          </p:cNvPr>
          <p:cNvSpPr/>
          <p:nvPr/>
        </p:nvSpPr>
        <p:spPr>
          <a:xfrm>
            <a:off x="0" y="670236"/>
            <a:ext cx="3962400" cy="2225346"/>
          </a:xfrm>
          <a:custGeom>
            <a:avLst/>
            <a:gdLst>
              <a:gd name="connsiteX0" fmla="*/ 3962400 w 3962400"/>
              <a:gd name="connsiteY0" fmla="*/ 0 h 2225346"/>
              <a:gd name="connsiteX1" fmla="*/ 3962400 w 3962400"/>
              <a:gd name="connsiteY1" fmla="*/ 2225346 h 2225346"/>
              <a:gd name="connsiteX2" fmla="*/ 0 w 3962400"/>
              <a:gd name="connsiteY2" fmla="*/ 2225346 h 2225346"/>
              <a:gd name="connsiteX3" fmla="*/ 0 w 3962400"/>
              <a:gd name="connsiteY3" fmla="*/ 187808 h 2225346"/>
              <a:gd name="connsiteX4" fmla="*/ 3962400 w 3962400"/>
              <a:gd name="connsiteY4" fmla="*/ 0 h 222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2400" h="2225346">
                <a:moveTo>
                  <a:pt x="3962400" y="0"/>
                </a:moveTo>
                <a:lnTo>
                  <a:pt x="3962400" y="2225346"/>
                </a:lnTo>
                <a:lnTo>
                  <a:pt x="0" y="2225346"/>
                </a:lnTo>
                <a:lnTo>
                  <a:pt x="0" y="187808"/>
                </a:lnTo>
                <a:lnTo>
                  <a:pt x="3962400" y="0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R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0951F6-E859-4FDE-9C12-EFAFC94ECD37}"/>
              </a:ext>
            </a:extLst>
          </p:cNvPr>
          <p:cNvSpPr/>
          <p:nvPr/>
        </p:nvSpPr>
        <p:spPr>
          <a:xfrm>
            <a:off x="10020233" y="2438313"/>
            <a:ext cx="2173355" cy="2119021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R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4FE8C2-F4A9-4F84-9E4F-A16703BB8C3F}"/>
              </a:ext>
            </a:extLst>
          </p:cNvPr>
          <p:cNvSpPr/>
          <p:nvPr/>
        </p:nvSpPr>
        <p:spPr>
          <a:xfrm>
            <a:off x="6091261" y="2422473"/>
            <a:ext cx="3962400" cy="2132383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RO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7236BE2-50B7-4AC0-9003-D1EB20C735DB}"/>
              </a:ext>
            </a:extLst>
          </p:cNvPr>
          <p:cNvSpPr/>
          <p:nvPr/>
        </p:nvSpPr>
        <p:spPr>
          <a:xfrm>
            <a:off x="6096000" y="280173"/>
            <a:ext cx="6096000" cy="2185969"/>
          </a:xfrm>
          <a:custGeom>
            <a:avLst/>
            <a:gdLst>
              <a:gd name="connsiteX0" fmla="*/ 6096000 w 6096000"/>
              <a:gd name="connsiteY0" fmla="*/ 0 h 2185969"/>
              <a:gd name="connsiteX1" fmla="*/ 6096000 w 6096000"/>
              <a:gd name="connsiteY1" fmla="*/ 2185969 h 2185969"/>
              <a:gd name="connsiteX2" fmla="*/ 0 w 6096000"/>
              <a:gd name="connsiteY2" fmla="*/ 2185969 h 2185969"/>
              <a:gd name="connsiteX3" fmla="*/ 0 w 6096000"/>
              <a:gd name="connsiteY3" fmla="*/ 288936 h 2185969"/>
              <a:gd name="connsiteX4" fmla="*/ 6096000 w 6096000"/>
              <a:gd name="connsiteY4" fmla="*/ 0 h 2185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2185969">
                <a:moveTo>
                  <a:pt x="6096000" y="0"/>
                </a:moveTo>
                <a:lnTo>
                  <a:pt x="6096000" y="2185969"/>
                </a:lnTo>
                <a:lnTo>
                  <a:pt x="0" y="2185969"/>
                </a:lnTo>
                <a:lnTo>
                  <a:pt x="0" y="288936"/>
                </a:lnTo>
                <a:lnTo>
                  <a:pt x="6096000" y="0"/>
                </a:lnTo>
                <a:close/>
              </a:path>
            </a:pathLst>
          </a:cu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RO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8C5FB5-9C29-4D79-BFEF-0B0E9C4901CF}"/>
              </a:ext>
            </a:extLst>
          </p:cNvPr>
          <p:cNvSpPr/>
          <p:nvPr/>
        </p:nvSpPr>
        <p:spPr>
          <a:xfrm>
            <a:off x="0" y="2895582"/>
            <a:ext cx="3962400" cy="3962418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R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A4CF34-CD03-4D9B-90A3-FCE74E8DF822}"/>
              </a:ext>
            </a:extLst>
          </p:cNvPr>
          <p:cNvSpPr/>
          <p:nvPr/>
        </p:nvSpPr>
        <p:spPr>
          <a:xfrm>
            <a:off x="3962400" y="4552722"/>
            <a:ext cx="4267200" cy="2305272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RO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951605A-738A-466F-8B8F-C315C46EE074}"/>
              </a:ext>
            </a:extLst>
          </p:cNvPr>
          <p:cNvSpPr/>
          <p:nvPr/>
        </p:nvSpPr>
        <p:spPr>
          <a:xfrm>
            <a:off x="0" y="956026"/>
            <a:ext cx="6559296" cy="5901974"/>
          </a:xfrm>
          <a:custGeom>
            <a:avLst/>
            <a:gdLst>
              <a:gd name="connsiteX0" fmla="*/ 3109439 w 6559296"/>
              <a:gd name="connsiteY0" fmla="*/ 0 h 5901974"/>
              <a:gd name="connsiteX1" fmla="*/ 6559296 w 6559296"/>
              <a:gd name="connsiteY1" fmla="*/ 3449857 h 5901974"/>
              <a:gd name="connsiteX2" fmla="*/ 5548856 w 6559296"/>
              <a:gd name="connsiteY2" fmla="*/ 5889274 h 5901974"/>
              <a:gd name="connsiteX3" fmla="*/ 5534883 w 6559296"/>
              <a:gd name="connsiteY3" fmla="*/ 5901974 h 5901974"/>
              <a:gd name="connsiteX4" fmla="*/ 3909573 w 6559296"/>
              <a:gd name="connsiteY4" fmla="*/ 5901974 h 5901974"/>
              <a:gd name="connsiteX5" fmla="*/ 4113749 w 6559296"/>
              <a:gd name="connsiteY5" fmla="*/ 5827244 h 5901974"/>
              <a:gd name="connsiteX6" fmla="*/ 5689587 w 6559296"/>
              <a:gd name="connsiteY6" fmla="*/ 3449857 h 5901974"/>
              <a:gd name="connsiteX7" fmla="*/ 3109439 w 6559296"/>
              <a:gd name="connsiteY7" fmla="*/ 869709 h 5901974"/>
              <a:gd name="connsiteX8" fmla="*/ 529291 w 6559296"/>
              <a:gd name="connsiteY8" fmla="*/ 3449857 h 5901974"/>
              <a:gd name="connsiteX9" fmla="*/ 2105129 w 6559296"/>
              <a:gd name="connsiteY9" fmla="*/ 5827244 h 5901974"/>
              <a:gd name="connsiteX10" fmla="*/ 2309306 w 6559296"/>
              <a:gd name="connsiteY10" fmla="*/ 5901974 h 5901974"/>
              <a:gd name="connsiteX11" fmla="*/ 683996 w 6559296"/>
              <a:gd name="connsiteY11" fmla="*/ 5901974 h 5901974"/>
              <a:gd name="connsiteX12" fmla="*/ 670022 w 6559296"/>
              <a:gd name="connsiteY12" fmla="*/ 5889274 h 5901974"/>
              <a:gd name="connsiteX13" fmla="*/ 75961 w 6559296"/>
              <a:gd name="connsiteY13" fmla="*/ 5094264 h 5901974"/>
              <a:gd name="connsiteX14" fmla="*/ 0 w 6559296"/>
              <a:gd name="connsiteY14" fmla="*/ 4936578 h 5901974"/>
              <a:gd name="connsiteX15" fmla="*/ 0 w 6559296"/>
              <a:gd name="connsiteY15" fmla="*/ 1963136 h 5901974"/>
              <a:gd name="connsiteX16" fmla="*/ 75961 w 6559296"/>
              <a:gd name="connsiteY16" fmla="*/ 1805450 h 5901974"/>
              <a:gd name="connsiteX17" fmla="*/ 3109439 w 6559296"/>
              <a:gd name="connsiteY17" fmla="*/ 0 h 590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59296" h="5901974">
                <a:moveTo>
                  <a:pt x="3109439" y="0"/>
                </a:moveTo>
                <a:cubicBezTo>
                  <a:pt x="5014742" y="0"/>
                  <a:pt x="6559296" y="1544554"/>
                  <a:pt x="6559296" y="3449857"/>
                </a:cubicBezTo>
                <a:cubicBezTo>
                  <a:pt x="6559296" y="4402509"/>
                  <a:pt x="6173158" y="5264973"/>
                  <a:pt x="5548856" y="5889274"/>
                </a:cubicBezTo>
                <a:lnTo>
                  <a:pt x="5534883" y="5901974"/>
                </a:lnTo>
                <a:lnTo>
                  <a:pt x="3909573" y="5901974"/>
                </a:lnTo>
                <a:lnTo>
                  <a:pt x="4113749" y="5827244"/>
                </a:lnTo>
                <a:cubicBezTo>
                  <a:pt x="5039803" y="5435556"/>
                  <a:pt x="5689587" y="4518589"/>
                  <a:pt x="5689587" y="3449857"/>
                </a:cubicBezTo>
                <a:cubicBezTo>
                  <a:pt x="5689587" y="2024881"/>
                  <a:pt x="4534415" y="869709"/>
                  <a:pt x="3109439" y="869709"/>
                </a:cubicBezTo>
                <a:cubicBezTo>
                  <a:pt x="1684463" y="869709"/>
                  <a:pt x="529291" y="2024881"/>
                  <a:pt x="529291" y="3449857"/>
                </a:cubicBezTo>
                <a:cubicBezTo>
                  <a:pt x="529291" y="4518589"/>
                  <a:pt x="1179075" y="5435556"/>
                  <a:pt x="2105129" y="5827244"/>
                </a:cubicBezTo>
                <a:lnTo>
                  <a:pt x="2309306" y="5901974"/>
                </a:lnTo>
                <a:lnTo>
                  <a:pt x="683996" y="5901974"/>
                </a:lnTo>
                <a:lnTo>
                  <a:pt x="670022" y="5889274"/>
                </a:lnTo>
                <a:cubicBezTo>
                  <a:pt x="435909" y="5655161"/>
                  <a:pt x="235288" y="5387557"/>
                  <a:pt x="75961" y="5094264"/>
                </a:cubicBezTo>
                <a:lnTo>
                  <a:pt x="0" y="4936578"/>
                </a:lnTo>
                <a:lnTo>
                  <a:pt x="0" y="1963136"/>
                </a:lnTo>
                <a:lnTo>
                  <a:pt x="75961" y="1805450"/>
                </a:lnTo>
                <a:cubicBezTo>
                  <a:pt x="660158" y="730043"/>
                  <a:pt x="1799543" y="0"/>
                  <a:pt x="3109439" y="0"/>
                </a:cubicBezTo>
                <a:close/>
              </a:path>
            </a:pathLst>
          </a:custGeom>
          <a:solidFill>
            <a:srgbClr val="E8734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RO">
              <a:solidFill>
                <a:schemeClr val="tx1"/>
              </a:solidFill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4298344-9ECB-4E5A-A5FA-4655B526C110}"/>
              </a:ext>
            </a:extLst>
          </p:cNvPr>
          <p:cNvSpPr txBox="1">
            <a:spLocks/>
          </p:cNvSpPr>
          <p:nvPr/>
        </p:nvSpPr>
        <p:spPr>
          <a:xfrm>
            <a:off x="838200" y="268621"/>
            <a:ext cx="7018337" cy="286232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265113" indent="-265113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gb" sz="1400" cap="all">
                <a:solidFill>
                  <a:schemeClr val="accent4"/>
                </a:solidFill>
              </a:rPr>
              <a:t>SERVING </a:t>
            </a:r>
            <a:r>
              <a:rPr lang="en-gb" sz="1400" b="1" cap="all">
                <a:solidFill>
                  <a:schemeClr val="accent4"/>
                </a:solidFill>
              </a:rPr>
              <a:t>YOUR REGIONS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1FB450-D775-4472-B428-0FEAD421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BF8BD77-3205-4BFB-A70F-75306CD189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9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  <p:bldP spid="29" grpId="0" animBg="1"/>
      <p:bldP spid="4" grpId="0" animBg="1"/>
      <p:bldP spid="5" grpId="0" animBg="1"/>
      <p:bldP spid="23" grpId="0" animBg="1"/>
      <p:bldP spid="7" grpId="0" animBg="1"/>
      <p:bldP spid="8" grpId="0" animBg="1"/>
      <p:bldP spid="36" grpId="0" animBg="1"/>
    </p:bldLst>
  </p:timing>
</p:sld>
</file>

<file path=ppt/theme/theme1.xml><?xml version="1.0" encoding="utf-8"?>
<a:theme xmlns:a="http://schemas.openxmlformats.org/drawingml/2006/main" name="Yellow">
  <a:themeElements>
    <a:clrScheme name="PELLENC ST">
      <a:dk1>
        <a:srgbClr val="222222"/>
      </a:dk1>
      <a:lt1>
        <a:srgbClr val="F5F5F5"/>
      </a:lt1>
      <a:dk2>
        <a:srgbClr val="0085BA"/>
      </a:dk2>
      <a:lt2>
        <a:srgbClr val="FAD613"/>
      </a:lt2>
      <a:accent1>
        <a:srgbClr val="204DA5"/>
      </a:accent1>
      <a:accent2>
        <a:srgbClr val="80C0DE"/>
      </a:accent2>
      <a:accent3>
        <a:srgbClr val="D73F39"/>
      </a:accent3>
      <a:accent4>
        <a:srgbClr val="E8734E"/>
      </a:accent4>
      <a:accent5>
        <a:srgbClr val="D9D9D9"/>
      </a:accent5>
      <a:accent6>
        <a:srgbClr val="FACA13"/>
      </a:accent6>
      <a:hlink>
        <a:srgbClr val="0563C1"/>
      </a:hlink>
      <a:folHlink>
        <a:srgbClr val="954F72"/>
      </a:folHlink>
    </a:clrScheme>
    <a:fontScheme name="PELLENC S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ue">
  <a:themeElements>
    <a:clrScheme name="PELLENC ST">
      <a:dk1>
        <a:srgbClr val="222222"/>
      </a:dk1>
      <a:lt1>
        <a:srgbClr val="F5F5F5"/>
      </a:lt1>
      <a:dk2>
        <a:srgbClr val="0085BA"/>
      </a:dk2>
      <a:lt2>
        <a:srgbClr val="FAD613"/>
      </a:lt2>
      <a:accent1>
        <a:srgbClr val="204DA5"/>
      </a:accent1>
      <a:accent2>
        <a:srgbClr val="80C0DE"/>
      </a:accent2>
      <a:accent3>
        <a:srgbClr val="D73F39"/>
      </a:accent3>
      <a:accent4>
        <a:srgbClr val="E8734E"/>
      </a:accent4>
      <a:accent5>
        <a:srgbClr val="D9D9D9"/>
      </a:accent5>
      <a:accent6>
        <a:srgbClr val="FACA13"/>
      </a:accent6>
      <a:hlink>
        <a:srgbClr val="0563C1"/>
      </a:hlink>
      <a:folHlink>
        <a:srgbClr val="954F72"/>
      </a:folHlink>
    </a:clrScheme>
    <a:fontScheme name="PELLENC S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ed">
  <a:themeElements>
    <a:clrScheme name="PELLENC ST">
      <a:dk1>
        <a:srgbClr val="222222"/>
      </a:dk1>
      <a:lt1>
        <a:srgbClr val="F5F5F5"/>
      </a:lt1>
      <a:dk2>
        <a:srgbClr val="0085BA"/>
      </a:dk2>
      <a:lt2>
        <a:srgbClr val="FAD613"/>
      </a:lt2>
      <a:accent1>
        <a:srgbClr val="204DA5"/>
      </a:accent1>
      <a:accent2>
        <a:srgbClr val="80C0DE"/>
      </a:accent2>
      <a:accent3>
        <a:srgbClr val="D73F39"/>
      </a:accent3>
      <a:accent4>
        <a:srgbClr val="E8734E"/>
      </a:accent4>
      <a:accent5>
        <a:srgbClr val="D9D9D9"/>
      </a:accent5>
      <a:accent6>
        <a:srgbClr val="FACA13"/>
      </a:accent6>
      <a:hlink>
        <a:srgbClr val="0563C1"/>
      </a:hlink>
      <a:folHlink>
        <a:srgbClr val="954F72"/>
      </a:folHlink>
    </a:clrScheme>
    <a:fontScheme name="PELLENC S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5A0AE60DD2814B97C1E79B6A3A8117" ma:contentTypeVersion="12" ma:contentTypeDescription="Crée un document." ma:contentTypeScope="" ma:versionID="d923429743f7048cde8fd67b2f4d094c">
  <xsd:schema xmlns:xsd="http://www.w3.org/2001/XMLSchema" xmlns:xs="http://www.w3.org/2001/XMLSchema" xmlns:p="http://schemas.microsoft.com/office/2006/metadata/properties" xmlns:ns2="e84b71b0-5834-4ce6-9fbc-cbc862653ff4" xmlns:ns3="98692533-0913-4040-8282-28ab1559b4f8" targetNamespace="http://schemas.microsoft.com/office/2006/metadata/properties" ma:root="true" ma:fieldsID="68e853d1a72786e52ab4e2025c52b972" ns2:_="" ns3:_="">
    <xsd:import namespace="e84b71b0-5834-4ce6-9fbc-cbc862653ff4"/>
    <xsd:import namespace="98692533-0913-4040-8282-28ab1559b4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4b71b0-5834-4ce6-9fbc-cbc862653f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92533-0913-4040-8282-28ab1559b4f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2E39EC-7B3B-44F0-927F-D23DC39681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0C9F5E-AC80-4D01-BA40-88A5ECABA570}">
  <ds:schemaRefs>
    <ds:schemaRef ds:uri="98692533-0913-4040-8282-28ab1559b4f8"/>
    <ds:schemaRef ds:uri="e84b71b0-5834-4ce6-9fbc-cbc862653ff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C56663B-9F5A-4202-859A-EC64167B8B6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3907</TotalTime>
  <Words>345</Words>
  <Application>Microsoft Office PowerPoint</Application>
  <PresentationFormat>Grand écran</PresentationFormat>
  <Paragraphs>81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Tahoma</vt:lpstr>
      <vt:lpstr>Wingdings</vt:lpstr>
      <vt:lpstr>Yellow</vt:lpstr>
      <vt:lpstr>Blue</vt:lpstr>
      <vt:lpstr>Red</vt:lpstr>
      <vt:lpstr>Circular performance  partner </vt:lpstr>
      <vt:lpstr>OUR VISION: the vital transformation of the economy!</vt:lpstr>
      <vt:lpstr>OUR MISSION: making the circular economy a reality</vt:lpstr>
      <vt:lpstr>OUR EXPERTISE: combining human intelligence  with technology</vt:lpstr>
      <vt:lpstr>Pellenc ST is constantly evolving as it breaks free of old paradigms. Just like a hot air balloon ride, our teams change altitudes and follow new directions, positioning themselves in the sectors of tomorrow and moving the circular economy forward together. </vt:lpstr>
      <vt:lpstr>In the start-up spirit  and a leader already!</vt:lpstr>
      <vt:lpstr>Our offering covers all applications  pertaining to local needs</vt:lpstr>
      <vt:lpstr>They are moving forward, with us: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Defail, Guylaine</dc:creator>
  <cp:lastModifiedBy>Damien AUBERT</cp:lastModifiedBy>
  <cp:revision>193</cp:revision>
  <dcterms:created xsi:type="dcterms:W3CDTF">2020-06-10T10:35:14Z</dcterms:created>
  <dcterms:modified xsi:type="dcterms:W3CDTF">2021-03-10T13:07:34Z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0x010100545A0AE60DD2814B97C1E79B6A3A8117</vt:lpwstr>
  </property>
</Properties>
</file>